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981" r:id="rId2"/>
    <p:sldId id="919" r:id="rId3"/>
    <p:sldId id="991" r:id="rId4"/>
    <p:sldId id="982" r:id="rId5"/>
    <p:sldId id="983" r:id="rId6"/>
    <p:sldId id="984" r:id="rId7"/>
    <p:sldId id="985" r:id="rId8"/>
    <p:sldId id="987" r:id="rId9"/>
    <p:sldId id="988" r:id="rId10"/>
    <p:sldId id="1004" r:id="rId11"/>
    <p:sldId id="989" r:id="rId12"/>
    <p:sldId id="1001" r:id="rId13"/>
    <p:sldId id="992" r:id="rId14"/>
    <p:sldId id="993" r:id="rId15"/>
    <p:sldId id="994" r:id="rId16"/>
    <p:sldId id="995" r:id="rId17"/>
    <p:sldId id="996" r:id="rId18"/>
    <p:sldId id="997" r:id="rId19"/>
    <p:sldId id="998" r:id="rId20"/>
    <p:sldId id="999" r:id="rId21"/>
    <p:sldId id="1003" r:id="rId22"/>
    <p:sldId id="1000" r:id="rId23"/>
    <p:sldId id="93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FD5F4C-59C5-4757-B53B-008C3ACB3F14}" v="40" dt="2026-08-20T10:28:36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9" autoAdjust="0"/>
    <p:restoredTop sz="94660"/>
  </p:normalViewPr>
  <p:slideViewPr>
    <p:cSldViewPr snapToGrid="0">
      <p:cViewPr varScale="1">
        <p:scale>
          <a:sx n="59" d="100"/>
          <a:sy n="59" d="100"/>
        </p:scale>
        <p:origin x="6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hlia Carr" userId="fd976c85-31c0-4d47-ac3f-d14b3eaaddb5" providerId="ADAL" clId="{79BD88BC-C763-43C0-A5B9-DC61AED3AD7D}"/>
    <pc:docChg chg="undo redo custSel addSld delSld modSld">
      <pc:chgData name="Tahlia Carr" userId="fd976c85-31c0-4d47-ac3f-d14b3eaaddb5" providerId="ADAL" clId="{79BD88BC-C763-43C0-A5B9-DC61AED3AD7D}" dt="2026-08-20T10:28:36.398" v="955"/>
      <pc:docMkLst>
        <pc:docMk/>
      </pc:docMkLst>
      <pc:sldChg chg="addSp delSp modSp mod">
        <pc:chgData name="Tahlia Carr" userId="fd976c85-31c0-4d47-ac3f-d14b3eaaddb5" providerId="ADAL" clId="{79BD88BC-C763-43C0-A5B9-DC61AED3AD7D}" dt="2026-08-17T11:01:16.032" v="84"/>
        <pc:sldMkLst>
          <pc:docMk/>
          <pc:sldMk cId="717404709" sldId="919"/>
        </pc:sldMkLst>
        <pc:spChg chg="mod">
          <ac:chgData name="Tahlia Carr" userId="fd976c85-31c0-4d47-ac3f-d14b3eaaddb5" providerId="ADAL" clId="{79BD88BC-C763-43C0-A5B9-DC61AED3AD7D}" dt="2026-08-17T11:01:15.059" v="82" actId="1076"/>
          <ac:spMkLst>
            <pc:docMk/>
            <pc:sldMk cId="717404709" sldId="919"/>
            <ac:spMk id="3" creationId="{4E249918-20CF-5BC5-2D03-A124662B9749}"/>
          </ac:spMkLst>
        </pc:spChg>
        <pc:spChg chg="add mod">
          <ac:chgData name="Tahlia Carr" userId="fd976c85-31c0-4d47-ac3f-d14b3eaaddb5" providerId="ADAL" clId="{79BD88BC-C763-43C0-A5B9-DC61AED3AD7D}" dt="2026-08-17T11:00:58.966" v="79" actId="1076"/>
          <ac:spMkLst>
            <pc:docMk/>
            <pc:sldMk cId="717404709" sldId="919"/>
            <ac:spMk id="4" creationId="{9361D815-B166-2911-09BB-8DD5A5741900}"/>
          </ac:spMkLst>
        </pc:spChg>
        <pc:spChg chg="mod">
          <ac:chgData name="Tahlia Carr" userId="fd976c85-31c0-4d47-ac3f-d14b3eaaddb5" providerId="ADAL" clId="{79BD88BC-C763-43C0-A5B9-DC61AED3AD7D}" dt="2026-08-17T10:58:41.436" v="61" actId="1076"/>
          <ac:spMkLst>
            <pc:docMk/>
            <pc:sldMk cId="717404709" sldId="919"/>
            <ac:spMk id="49" creationId="{1FB929D8-9989-CEE4-A650-204EA4FE50FC}"/>
          </ac:spMkLst>
        </pc:spChg>
      </pc:sldChg>
      <pc:sldChg chg="add">
        <pc:chgData name="Tahlia Carr" userId="fd976c85-31c0-4d47-ac3f-d14b3eaaddb5" providerId="ADAL" clId="{79BD88BC-C763-43C0-A5B9-DC61AED3AD7D}" dt="2026-08-20T10:28:36.398" v="955"/>
        <pc:sldMkLst>
          <pc:docMk/>
          <pc:sldMk cId="465159356" sldId="935"/>
        </pc:sldMkLst>
      </pc:sldChg>
      <pc:sldChg chg="addSp delSp modSp add mod">
        <pc:chgData name="Tahlia Carr" userId="fd976c85-31c0-4d47-ac3f-d14b3eaaddb5" providerId="ADAL" clId="{79BD88BC-C763-43C0-A5B9-DC61AED3AD7D}" dt="2026-08-17T12:12:05.032" v="341" actId="1076"/>
        <pc:sldMkLst>
          <pc:docMk/>
          <pc:sldMk cId="720003416" sldId="982"/>
        </pc:sldMkLst>
        <pc:spChg chg="mod">
          <ac:chgData name="Tahlia Carr" userId="fd976c85-31c0-4d47-ac3f-d14b3eaaddb5" providerId="ADAL" clId="{79BD88BC-C763-43C0-A5B9-DC61AED3AD7D}" dt="2026-08-17T11:59:52.086" v="129" actId="1076"/>
          <ac:spMkLst>
            <pc:docMk/>
            <pc:sldMk cId="720003416" sldId="982"/>
            <ac:spMk id="3" creationId="{0212B910-8728-2D37-840E-E3842B00ABBE}"/>
          </ac:spMkLst>
        </pc:spChg>
        <pc:spChg chg="mod">
          <ac:chgData name="Tahlia Carr" userId="fd976c85-31c0-4d47-ac3f-d14b3eaaddb5" providerId="ADAL" clId="{79BD88BC-C763-43C0-A5B9-DC61AED3AD7D}" dt="2026-08-17T12:11:55.963" v="339" actId="255"/>
          <ac:spMkLst>
            <pc:docMk/>
            <pc:sldMk cId="720003416" sldId="982"/>
            <ac:spMk id="4" creationId="{3A033657-6438-620A-67EA-423A3EA67A1E}"/>
          </ac:spMkLst>
        </pc:spChg>
        <pc:spChg chg="add mod">
          <ac:chgData name="Tahlia Carr" userId="fd976c85-31c0-4d47-ac3f-d14b3eaaddb5" providerId="ADAL" clId="{79BD88BC-C763-43C0-A5B9-DC61AED3AD7D}" dt="2026-08-17T12:12:05.032" v="341" actId="1076"/>
          <ac:spMkLst>
            <pc:docMk/>
            <pc:sldMk cId="720003416" sldId="982"/>
            <ac:spMk id="20" creationId="{F31E6A39-C69A-9C21-937D-35AEECC7B301}"/>
          </ac:spMkLst>
        </pc:spChg>
      </pc:sldChg>
      <pc:sldChg chg="modSp add mod">
        <pc:chgData name="Tahlia Carr" userId="fd976c85-31c0-4d47-ac3f-d14b3eaaddb5" providerId="ADAL" clId="{79BD88BC-C763-43C0-A5B9-DC61AED3AD7D}" dt="2026-08-17T12:19:48.601" v="453" actId="14100"/>
        <pc:sldMkLst>
          <pc:docMk/>
          <pc:sldMk cId="1576827296" sldId="983"/>
        </pc:sldMkLst>
        <pc:spChg chg="mod">
          <ac:chgData name="Tahlia Carr" userId="fd976c85-31c0-4d47-ac3f-d14b3eaaddb5" providerId="ADAL" clId="{79BD88BC-C763-43C0-A5B9-DC61AED3AD7D}" dt="2026-08-17T12:15:05.388" v="411" actId="14100"/>
          <ac:spMkLst>
            <pc:docMk/>
            <pc:sldMk cId="1576827296" sldId="983"/>
            <ac:spMk id="3" creationId="{815E17E4-BBD3-205A-DCEF-60738950B45C}"/>
          </ac:spMkLst>
        </pc:spChg>
        <pc:spChg chg="mod">
          <ac:chgData name="Tahlia Carr" userId="fd976c85-31c0-4d47-ac3f-d14b3eaaddb5" providerId="ADAL" clId="{79BD88BC-C763-43C0-A5B9-DC61AED3AD7D}" dt="2026-08-17T12:19:48.601" v="453" actId="14100"/>
          <ac:spMkLst>
            <pc:docMk/>
            <pc:sldMk cId="1576827296" sldId="983"/>
            <ac:spMk id="4" creationId="{A193BDBA-945A-F3C3-B4A7-85447B122306}"/>
          </ac:spMkLst>
        </pc:spChg>
      </pc:sldChg>
      <pc:sldChg chg="modSp add mod">
        <pc:chgData name="Tahlia Carr" userId="fd976c85-31c0-4d47-ac3f-d14b3eaaddb5" providerId="ADAL" clId="{79BD88BC-C763-43C0-A5B9-DC61AED3AD7D}" dt="2026-08-17T12:21:22.497" v="519" actId="20577"/>
        <pc:sldMkLst>
          <pc:docMk/>
          <pc:sldMk cId="3363955772" sldId="984"/>
        </pc:sldMkLst>
        <pc:spChg chg="mod">
          <ac:chgData name="Tahlia Carr" userId="fd976c85-31c0-4d47-ac3f-d14b3eaaddb5" providerId="ADAL" clId="{79BD88BC-C763-43C0-A5B9-DC61AED3AD7D}" dt="2026-08-17T12:20:53.814" v="457" actId="1076"/>
          <ac:spMkLst>
            <pc:docMk/>
            <pc:sldMk cId="3363955772" sldId="984"/>
            <ac:spMk id="3" creationId="{05D31F88-4908-4955-1584-038C86F36B4E}"/>
          </ac:spMkLst>
        </pc:spChg>
        <pc:spChg chg="mod">
          <ac:chgData name="Tahlia Carr" userId="fd976c85-31c0-4d47-ac3f-d14b3eaaddb5" providerId="ADAL" clId="{79BD88BC-C763-43C0-A5B9-DC61AED3AD7D}" dt="2026-08-17T12:21:22.497" v="519" actId="20577"/>
          <ac:spMkLst>
            <pc:docMk/>
            <pc:sldMk cId="3363955772" sldId="984"/>
            <ac:spMk id="4" creationId="{463A5BB2-C947-CDF3-D661-484769510D3B}"/>
          </ac:spMkLst>
        </pc:spChg>
      </pc:sldChg>
      <pc:sldChg chg="modSp add mod">
        <pc:chgData name="Tahlia Carr" userId="fd976c85-31c0-4d47-ac3f-d14b3eaaddb5" providerId="ADAL" clId="{79BD88BC-C763-43C0-A5B9-DC61AED3AD7D}" dt="2026-08-17T12:22:29.211" v="584" actId="20577"/>
        <pc:sldMkLst>
          <pc:docMk/>
          <pc:sldMk cId="1403528388" sldId="985"/>
        </pc:sldMkLst>
        <pc:spChg chg="mod">
          <ac:chgData name="Tahlia Carr" userId="fd976c85-31c0-4d47-ac3f-d14b3eaaddb5" providerId="ADAL" clId="{79BD88BC-C763-43C0-A5B9-DC61AED3AD7D}" dt="2026-08-17T12:21:51.011" v="523" actId="1076"/>
          <ac:spMkLst>
            <pc:docMk/>
            <pc:sldMk cId="1403528388" sldId="985"/>
            <ac:spMk id="3" creationId="{194FD5AB-B1B8-1B30-307E-D3842CDDFA3C}"/>
          </ac:spMkLst>
        </pc:spChg>
        <pc:spChg chg="mod">
          <ac:chgData name="Tahlia Carr" userId="fd976c85-31c0-4d47-ac3f-d14b3eaaddb5" providerId="ADAL" clId="{79BD88BC-C763-43C0-A5B9-DC61AED3AD7D}" dt="2026-08-17T12:22:29.211" v="584" actId="20577"/>
          <ac:spMkLst>
            <pc:docMk/>
            <pc:sldMk cId="1403528388" sldId="985"/>
            <ac:spMk id="4" creationId="{A0B7F198-4E28-3E04-E271-5E88A4EDE975}"/>
          </ac:spMkLst>
        </pc:spChg>
      </pc:sldChg>
      <pc:sldChg chg="modSp add mod">
        <pc:chgData name="Tahlia Carr" userId="fd976c85-31c0-4d47-ac3f-d14b3eaaddb5" providerId="ADAL" clId="{79BD88BC-C763-43C0-A5B9-DC61AED3AD7D}" dt="2026-08-17T12:23:19.128" v="606" actId="1076"/>
        <pc:sldMkLst>
          <pc:docMk/>
          <pc:sldMk cId="89036953" sldId="987"/>
        </pc:sldMkLst>
        <pc:spChg chg="mod">
          <ac:chgData name="Tahlia Carr" userId="fd976c85-31c0-4d47-ac3f-d14b3eaaddb5" providerId="ADAL" clId="{79BD88BC-C763-43C0-A5B9-DC61AED3AD7D}" dt="2026-08-17T12:22:48.918" v="586" actId="5793"/>
          <ac:spMkLst>
            <pc:docMk/>
            <pc:sldMk cId="89036953" sldId="987"/>
            <ac:spMk id="3" creationId="{65D4CA64-0969-BF71-EC3F-5E0586E45087}"/>
          </ac:spMkLst>
        </pc:spChg>
        <pc:spChg chg="mod">
          <ac:chgData name="Tahlia Carr" userId="fd976c85-31c0-4d47-ac3f-d14b3eaaddb5" providerId="ADAL" clId="{79BD88BC-C763-43C0-A5B9-DC61AED3AD7D}" dt="2026-08-17T12:23:19.128" v="606" actId="1076"/>
          <ac:spMkLst>
            <pc:docMk/>
            <pc:sldMk cId="89036953" sldId="987"/>
            <ac:spMk id="4" creationId="{17AE1F0F-37DA-DB82-2895-8EC2316EB7A2}"/>
          </ac:spMkLst>
        </pc:spChg>
      </pc:sldChg>
      <pc:sldChg chg="modSp add mod">
        <pc:chgData name="Tahlia Carr" userId="fd976c85-31c0-4d47-ac3f-d14b3eaaddb5" providerId="ADAL" clId="{79BD88BC-C763-43C0-A5B9-DC61AED3AD7D}" dt="2026-08-17T12:26:59.052" v="733" actId="1076"/>
        <pc:sldMkLst>
          <pc:docMk/>
          <pc:sldMk cId="3071392140" sldId="988"/>
        </pc:sldMkLst>
        <pc:spChg chg="mod">
          <ac:chgData name="Tahlia Carr" userId="fd976c85-31c0-4d47-ac3f-d14b3eaaddb5" providerId="ADAL" clId="{79BD88BC-C763-43C0-A5B9-DC61AED3AD7D}" dt="2026-08-17T12:23:54.454" v="617" actId="113"/>
          <ac:spMkLst>
            <pc:docMk/>
            <pc:sldMk cId="3071392140" sldId="988"/>
            <ac:spMk id="3" creationId="{FE9E2F2E-E169-C29A-4B8E-4DBEF4B49708}"/>
          </ac:spMkLst>
        </pc:spChg>
        <pc:spChg chg="mod">
          <ac:chgData name="Tahlia Carr" userId="fd976c85-31c0-4d47-ac3f-d14b3eaaddb5" providerId="ADAL" clId="{79BD88BC-C763-43C0-A5B9-DC61AED3AD7D}" dt="2026-08-17T12:26:59.052" v="733" actId="1076"/>
          <ac:spMkLst>
            <pc:docMk/>
            <pc:sldMk cId="3071392140" sldId="988"/>
            <ac:spMk id="4" creationId="{F0C626AC-7DFB-86D0-D07B-145EE0AB11B2}"/>
          </ac:spMkLst>
        </pc:spChg>
      </pc:sldChg>
      <pc:sldChg chg="modSp add mod">
        <pc:chgData name="Tahlia Carr" userId="fd976c85-31c0-4d47-ac3f-d14b3eaaddb5" providerId="ADAL" clId="{79BD88BC-C763-43C0-A5B9-DC61AED3AD7D}" dt="2026-08-17T12:31:36.109" v="914" actId="1076"/>
        <pc:sldMkLst>
          <pc:docMk/>
          <pc:sldMk cId="3563009076" sldId="989"/>
        </pc:sldMkLst>
        <pc:spChg chg="mod">
          <ac:chgData name="Tahlia Carr" userId="fd976c85-31c0-4d47-ac3f-d14b3eaaddb5" providerId="ADAL" clId="{79BD88BC-C763-43C0-A5B9-DC61AED3AD7D}" dt="2026-08-17T12:30:00.440" v="899"/>
          <ac:spMkLst>
            <pc:docMk/>
            <pc:sldMk cId="3563009076" sldId="989"/>
            <ac:spMk id="3" creationId="{AA3CE966-9A61-85CD-77E1-E3B5DED1B0E4}"/>
          </ac:spMkLst>
        </pc:spChg>
        <pc:spChg chg="mod">
          <ac:chgData name="Tahlia Carr" userId="fd976c85-31c0-4d47-ac3f-d14b3eaaddb5" providerId="ADAL" clId="{79BD88BC-C763-43C0-A5B9-DC61AED3AD7D}" dt="2026-08-17T12:31:36.109" v="914" actId="1076"/>
          <ac:spMkLst>
            <pc:docMk/>
            <pc:sldMk cId="3563009076" sldId="989"/>
            <ac:spMk id="4" creationId="{5E900DCF-8953-D240-7931-5558D666B719}"/>
          </ac:spMkLst>
        </pc:spChg>
      </pc:sldChg>
      <pc:sldChg chg="modSp add mod">
        <pc:chgData name="Tahlia Carr" userId="fd976c85-31c0-4d47-ac3f-d14b3eaaddb5" providerId="ADAL" clId="{79BD88BC-C763-43C0-A5B9-DC61AED3AD7D}" dt="2026-08-17T12:14:46.572" v="410" actId="1076"/>
        <pc:sldMkLst>
          <pc:docMk/>
          <pc:sldMk cId="511389025" sldId="991"/>
        </pc:sldMkLst>
        <pc:spChg chg="mod">
          <ac:chgData name="Tahlia Carr" userId="fd976c85-31c0-4d47-ac3f-d14b3eaaddb5" providerId="ADAL" clId="{79BD88BC-C763-43C0-A5B9-DC61AED3AD7D}" dt="2026-08-17T12:13:48.568" v="350" actId="5793"/>
          <ac:spMkLst>
            <pc:docMk/>
            <pc:sldMk cId="511389025" sldId="991"/>
            <ac:spMk id="3" creationId="{8ECD28DC-C6CC-5DF1-D320-75E768D820DB}"/>
          </ac:spMkLst>
        </pc:spChg>
        <pc:spChg chg="mod">
          <ac:chgData name="Tahlia Carr" userId="fd976c85-31c0-4d47-ac3f-d14b3eaaddb5" providerId="ADAL" clId="{79BD88BC-C763-43C0-A5B9-DC61AED3AD7D}" dt="2026-08-17T12:14:46.572" v="410" actId="1076"/>
          <ac:spMkLst>
            <pc:docMk/>
            <pc:sldMk cId="511389025" sldId="991"/>
            <ac:spMk id="4" creationId="{919DE0A0-26B2-3825-9CD9-52F7C987A97C}"/>
          </ac:spMkLst>
        </pc:spChg>
      </pc:sldChg>
      <pc:sldChg chg="modSp add mod">
        <pc:chgData name="Tahlia Carr" userId="fd976c85-31c0-4d47-ac3f-d14b3eaaddb5" providerId="ADAL" clId="{79BD88BC-C763-43C0-A5B9-DC61AED3AD7D}" dt="2026-08-17T13:05:17.986" v="930" actId="207"/>
        <pc:sldMkLst>
          <pc:docMk/>
          <pc:sldMk cId="1761768516" sldId="992"/>
        </pc:sldMkLst>
        <pc:spChg chg="mod">
          <ac:chgData name="Tahlia Carr" userId="fd976c85-31c0-4d47-ac3f-d14b3eaaddb5" providerId="ADAL" clId="{79BD88BC-C763-43C0-A5B9-DC61AED3AD7D}" dt="2026-08-17T13:05:17.986" v="930" actId="207"/>
          <ac:spMkLst>
            <pc:docMk/>
            <pc:sldMk cId="1761768516" sldId="992"/>
            <ac:spMk id="4" creationId="{6747BB91-2F19-CC24-B2C3-B5F5814F5EDE}"/>
          </ac:spMkLst>
        </pc:spChg>
      </pc:sldChg>
      <pc:sldChg chg="modSp add mod">
        <pc:chgData name="Tahlia Carr" userId="fd976c85-31c0-4d47-ac3f-d14b3eaaddb5" providerId="ADAL" clId="{79BD88BC-C763-43C0-A5B9-DC61AED3AD7D}" dt="2026-08-17T13:05:50.730" v="932" actId="207"/>
        <pc:sldMkLst>
          <pc:docMk/>
          <pc:sldMk cId="2277620918" sldId="993"/>
        </pc:sldMkLst>
        <pc:spChg chg="mod">
          <ac:chgData name="Tahlia Carr" userId="fd976c85-31c0-4d47-ac3f-d14b3eaaddb5" providerId="ADAL" clId="{79BD88BC-C763-43C0-A5B9-DC61AED3AD7D}" dt="2026-08-17T13:05:50.730" v="932" actId="207"/>
          <ac:spMkLst>
            <pc:docMk/>
            <pc:sldMk cId="2277620918" sldId="993"/>
            <ac:spMk id="4" creationId="{7D3209ED-E4BD-6CBA-A48E-7648A42169A6}"/>
          </ac:spMkLst>
        </pc:spChg>
      </pc:sldChg>
      <pc:sldChg chg="modSp add mod">
        <pc:chgData name="Tahlia Carr" userId="fd976c85-31c0-4d47-ac3f-d14b3eaaddb5" providerId="ADAL" clId="{79BD88BC-C763-43C0-A5B9-DC61AED3AD7D}" dt="2026-08-17T13:06:07.299" v="934" actId="207"/>
        <pc:sldMkLst>
          <pc:docMk/>
          <pc:sldMk cId="1481990125" sldId="994"/>
        </pc:sldMkLst>
        <pc:spChg chg="mod">
          <ac:chgData name="Tahlia Carr" userId="fd976c85-31c0-4d47-ac3f-d14b3eaaddb5" providerId="ADAL" clId="{79BD88BC-C763-43C0-A5B9-DC61AED3AD7D}" dt="2026-08-17T13:06:07.299" v="934" actId="207"/>
          <ac:spMkLst>
            <pc:docMk/>
            <pc:sldMk cId="1481990125" sldId="994"/>
            <ac:spMk id="20" creationId="{C7ADCC68-4FBC-C240-F447-A15739C2245F}"/>
          </ac:spMkLst>
        </pc:spChg>
      </pc:sldChg>
      <pc:sldChg chg="modSp add mod">
        <pc:chgData name="Tahlia Carr" userId="fd976c85-31c0-4d47-ac3f-d14b3eaaddb5" providerId="ADAL" clId="{79BD88BC-C763-43C0-A5B9-DC61AED3AD7D}" dt="2026-08-17T13:10:00.558" v="939" actId="207"/>
        <pc:sldMkLst>
          <pc:docMk/>
          <pc:sldMk cId="2069263584" sldId="995"/>
        </pc:sldMkLst>
        <pc:spChg chg="mod">
          <ac:chgData name="Tahlia Carr" userId="fd976c85-31c0-4d47-ac3f-d14b3eaaddb5" providerId="ADAL" clId="{79BD88BC-C763-43C0-A5B9-DC61AED3AD7D}" dt="2026-08-17T13:10:00.558" v="939" actId="207"/>
          <ac:spMkLst>
            <pc:docMk/>
            <pc:sldMk cId="2069263584" sldId="995"/>
            <ac:spMk id="4" creationId="{709A63EC-618F-416E-FB6C-2446456EE12A}"/>
          </ac:spMkLst>
        </pc:spChg>
      </pc:sldChg>
      <pc:sldChg chg="modSp add mod">
        <pc:chgData name="Tahlia Carr" userId="fd976c85-31c0-4d47-ac3f-d14b3eaaddb5" providerId="ADAL" clId="{79BD88BC-C763-43C0-A5B9-DC61AED3AD7D}" dt="2026-08-17T13:15:45.140" v="941" actId="207"/>
        <pc:sldMkLst>
          <pc:docMk/>
          <pc:sldMk cId="696795252" sldId="996"/>
        </pc:sldMkLst>
        <pc:spChg chg="mod">
          <ac:chgData name="Tahlia Carr" userId="fd976c85-31c0-4d47-ac3f-d14b3eaaddb5" providerId="ADAL" clId="{79BD88BC-C763-43C0-A5B9-DC61AED3AD7D}" dt="2026-08-17T13:15:45.140" v="941" actId="207"/>
          <ac:spMkLst>
            <pc:docMk/>
            <pc:sldMk cId="696795252" sldId="996"/>
            <ac:spMk id="4" creationId="{C0E8A86F-3F5E-6DD7-739B-1BB83CCE2D82}"/>
          </ac:spMkLst>
        </pc:spChg>
      </pc:sldChg>
      <pc:sldChg chg="modSp add mod">
        <pc:chgData name="Tahlia Carr" userId="fd976c85-31c0-4d47-ac3f-d14b3eaaddb5" providerId="ADAL" clId="{79BD88BC-C763-43C0-A5B9-DC61AED3AD7D}" dt="2026-08-17T13:15:53.222" v="943" actId="207"/>
        <pc:sldMkLst>
          <pc:docMk/>
          <pc:sldMk cId="4111146874" sldId="997"/>
        </pc:sldMkLst>
        <pc:spChg chg="mod">
          <ac:chgData name="Tahlia Carr" userId="fd976c85-31c0-4d47-ac3f-d14b3eaaddb5" providerId="ADAL" clId="{79BD88BC-C763-43C0-A5B9-DC61AED3AD7D}" dt="2026-08-17T13:15:53.222" v="943" actId="207"/>
          <ac:spMkLst>
            <pc:docMk/>
            <pc:sldMk cId="4111146874" sldId="997"/>
            <ac:spMk id="4" creationId="{4F203810-3EAE-5E69-6C8A-972CF1AE4E83}"/>
          </ac:spMkLst>
        </pc:spChg>
      </pc:sldChg>
      <pc:sldChg chg="modSp add mod">
        <pc:chgData name="Tahlia Carr" userId="fd976c85-31c0-4d47-ac3f-d14b3eaaddb5" providerId="ADAL" clId="{79BD88BC-C763-43C0-A5B9-DC61AED3AD7D}" dt="2026-08-17T13:16:09.580" v="945" actId="207"/>
        <pc:sldMkLst>
          <pc:docMk/>
          <pc:sldMk cId="3261388394" sldId="998"/>
        </pc:sldMkLst>
        <pc:spChg chg="mod">
          <ac:chgData name="Tahlia Carr" userId="fd976c85-31c0-4d47-ac3f-d14b3eaaddb5" providerId="ADAL" clId="{79BD88BC-C763-43C0-A5B9-DC61AED3AD7D}" dt="2026-08-17T13:16:09.580" v="945" actId="207"/>
          <ac:spMkLst>
            <pc:docMk/>
            <pc:sldMk cId="3261388394" sldId="998"/>
            <ac:spMk id="4" creationId="{716DDF53-96E5-AC3F-EFC2-290D833396FD}"/>
          </ac:spMkLst>
        </pc:spChg>
      </pc:sldChg>
      <pc:sldChg chg="modSp add mod">
        <pc:chgData name="Tahlia Carr" userId="fd976c85-31c0-4d47-ac3f-d14b3eaaddb5" providerId="ADAL" clId="{79BD88BC-C763-43C0-A5B9-DC61AED3AD7D}" dt="2026-08-17T13:17:00.159" v="950" actId="207"/>
        <pc:sldMkLst>
          <pc:docMk/>
          <pc:sldMk cId="226453259" sldId="999"/>
        </pc:sldMkLst>
        <pc:spChg chg="mod">
          <ac:chgData name="Tahlia Carr" userId="fd976c85-31c0-4d47-ac3f-d14b3eaaddb5" providerId="ADAL" clId="{79BD88BC-C763-43C0-A5B9-DC61AED3AD7D}" dt="2026-08-17T13:17:00.159" v="950" actId="207"/>
          <ac:spMkLst>
            <pc:docMk/>
            <pc:sldMk cId="226453259" sldId="999"/>
            <ac:spMk id="4" creationId="{20967EC8-C15C-C874-26C7-A6635DC63761}"/>
          </ac:spMkLst>
        </pc:spChg>
      </pc:sldChg>
      <pc:sldChg chg="modSp add mod">
        <pc:chgData name="Tahlia Carr" userId="fd976c85-31c0-4d47-ac3f-d14b3eaaddb5" providerId="ADAL" clId="{79BD88BC-C763-43C0-A5B9-DC61AED3AD7D}" dt="2026-08-17T13:17:32.791" v="952" actId="207"/>
        <pc:sldMkLst>
          <pc:docMk/>
          <pc:sldMk cId="2571797672" sldId="1000"/>
        </pc:sldMkLst>
        <pc:spChg chg="mod">
          <ac:chgData name="Tahlia Carr" userId="fd976c85-31c0-4d47-ac3f-d14b3eaaddb5" providerId="ADAL" clId="{79BD88BC-C763-43C0-A5B9-DC61AED3AD7D}" dt="2026-08-17T13:17:32.791" v="952" actId="207"/>
          <ac:spMkLst>
            <pc:docMk/>
            <pc:sldMk cId="2571797672" sldId="1000"/>
            <ac:spMk id="4" creationId="{43EAC6D8-9551-0DE5-9E29-02396B354B5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4CCD8-7691-4413-ACD3-589C2E6DB9A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AC1A0D-3EB8-4D82-BDFC-111ED93DC2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991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en-GB" dirty="0"/>
              <a:t>Welcome to Myth Busting Higher Education from the Southern Universities Network.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en-GB" dirty="0"/>
              <a:t>Throughout this talk, </a:t>
            </a:r>
            <a:r>
              <a:rPr lang="en-GB" sz="1200" b="0" dirty="0">
                <a:solidFill>
                  <a:schemeClr val="bg1">
                    <a:lumMod val="50000"/>
                  </a:schemeClr>
                </a:solidFill>
              </a:rPr>
              <a:t>you have a worksheet. Please feel free to make notes on this as we go that you can take away or discuss further with a tutor, guardian, or careers advisor. There will be activities and a quiz at the end, so listen carefully for when to complete a task.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GB" b="0" u="non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endParaRPr lang="en-GB" b="0" u="none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15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647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9F824-7A0C-CE45-8C42-2411FA42D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7E003D-5366-B35A-C001-68A36AA1A7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7576EF-E65F-F5BE-026C-14E0E783BB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1AD37-EA3A-03D6-EAF0-3986A2260E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503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F53CF-A4A7-2579-9D69-7BE33490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4D3421-1EA5-2493-4AA3-78D9A8997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FECA16-465A-38FE-BE70-3CA1E7F9A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E628B-671E-33F5-BA73-0334C2AE36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630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9BE4B-4ABC-0874-38B5-A50C1F7E3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0D79FB-C1F9-DA20-17AC-519615FD24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931837-E071-AB59-0F55-FB4572C0A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1A17A-9BA4-5710-05DC-8C4D124A2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293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CC2CC-BD64-5372-27EC-4A2709064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45AE5E-483A-FA16-E3F8-9459918EE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42DCCF-327B-EEF3-0C6A-28BC41E688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63680-2BD5-75D2-DFF8-F85C21A1E6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5482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CB55A-5C81-731F-8FEC-9724C5AE6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1781C2-B5E7-2957-4F6F-56840DF20A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FD28F6-0BE3-2D13-A770-28B04620B2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642AD-5486-779B-0E7B-3727501DF7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3805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9C223-7170-2807-95E0-4AA2EC8D7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BB2884-1D33-F562-1C9A-1D7BCE3F38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B67A6D-5FD8-6FE9-DB18-0FA66317C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57951-7529-B815-4DC9-90D03C4B11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940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0AA99-7D79-5E74-08A0-FF37880CF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678468-F7D4-ABED-8BD8-12678A632A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420F72-2FE5-F8FC-3F74-3690EBA2F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1C71F-5EF3-6DCC-9E18-0E6C26B41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6058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56926-11C7-9E01-1EE9-0B39E1077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5447B7-7583-A968-EB20-AD75E71BFD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161D14-AFBE-C7C7-BD1C-B8870C0C57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2275E-4DD4-01A7-A389-722630DA0E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295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9E501-61C8-2795-8036-74E7E31C8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523CB-08B0-2FC1-1FA2-CB6B89924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69DADA-BD66-8C51-A773-36D8385A08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B28FF-647B-4CA9-C079-806B72F878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4448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FB20D-F256-51F2-4ABE-7AE9028BA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EA111B-D5FF-EF9F-835A-168026A4D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530FF6-3D80-216F-F832-46DC7AA96D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7A46A-31D3-E18F-84E9-19007DDCAD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0375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B9CC7-E007-9954-2CF5-5BD52FE13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AF9DD1-CF0B-E170-C353-49FEBE0E5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5A3549-31CA-D317-9AF2-296A6CDCB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F570B-AAEF-EB41-02A4-367EB4B4F6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66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98A7D-8BBB-CAD4-C756-A1269A3B0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15CFE3-69BD-98ED-3AC8-19ADA6630E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7F43A2-A76F-DC9F-9E59-E34840B6E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76531-2E57-8E28-F3CE-280C93D05A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010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22312-9034-B4EB-BADA-5619B5305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EA1E30-2D6D-8CD0-555C-DD335A1AE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7755F0-3D71-49F9-1E02-EEAC75C4C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4C6A7-5C69-22AC-F3EE-552406CC2E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84236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9B254-C01B-EFF5-FCF3-3CE1BBC33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22D7C4-8162-E176-74C0-A127B841A4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35F0DA-1B72-1299-79B3-146154D00C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214BB7-33EA-FCD6-1B38-0452E20B6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9643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EB2FA-C5B3-A527-4837-C9C485C03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C3255E-A37A-E6BE-7BCB-D968987100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E0FA77-31DC-FB65-DBA4-24BBF4367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D23FA-5D21-5A43-9D81-D28CB30F9B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844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098FB-97B2-FC7C-C37A-D1EF26E8A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4682D0-C0C3-E8DF-9D5A-0F061DF06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F967A4-42A4-CBED-8881-B49C6B7A6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86991-5AB6-2355-D58D-E20250E3D2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8545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5F918-F58F-B31C-D1AC-81086A1BF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8B34D0-F1DF-2B17-0FB7-87C43C7B1C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293B09-36DC-4E25-A8C1-1895D6A93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8BD0C-CCCB-51F5-8788-1F7CA51C6E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385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A4D8D-6963-1A03-D652-069257C9B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8EC5C-B5A5-D1B0-8B03-0B73A44F56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F0A728-FDEB-5AD5-691A-55624B50B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3CB39-3FB5-103B-DF00-291D5B7E6E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3775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9C223-7170-2807-95E0-4AA2EC8D7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BB2884-1D33-F562-1C9A-1D7BCE3F38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B67A6D-5FD8-6FE9-DB18-0FA66317C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57951-7529-B815-4DC9-90D03C4B11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8714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9E501-61C8-2795-8036-74E7E31C8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523CB-08B0-2FC1-1FA2-CB6B89924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69DADA-BD66-8C51-A773-36D8385A08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B28FF-647B-4CA9-C079-806B72F878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5027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FB20D-F256-51F2-4ABE-7AE9028BA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EA111B-D5FF-EF9F-835A-168026A4D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530FF6-3D80-216F-F832-46DC7AA96D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7A46A-31D3-E18F-84E9-19007DDCAD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42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997275"/>
            <a:ext cx="9715500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3643312"/>
            <a:ext cx="800100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5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624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891" y="4131470"/>
            <a:ext cx="9715500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891" y="2725045"/>
            <a:ext cx="9715500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27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500189"/>
            <a:ext cx="5048250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0250" y="1500189"/>
            <a:ext cx="5048250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94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439168"/>
            <a:ext cx="5050235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038945"/>
            <a:ext cx="5050235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06283" y="1439168"/>
            <a:ext cx="5052218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283" y="2038945"/>
            <a:ext cx="5052218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9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507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7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255984"/>
            <a:ext cx="3760391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813" y="255986"/>
            <a:ext cx="6389688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1345406"/>
            <a:ext cx="3760391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90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360" y="4500562"/>
            <a:ext cx="68580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360" y="574477"/>
            <a:ext cx="68580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360" y="5031879"/>
            <a:ext cx="68580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9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1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86750" y="257474"/>
            <a:ext cx="2571750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57474"/>
            <a:ext cx="7524750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3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57473"/>
            <a:ext cx="1028700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500189"/>
            <a:ext cx="1028700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" y="5959079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5250" y="5959079"/>
            <a:ext cx="36195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1500" y="5959079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38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857250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9" indent="-321469" algn="l" defTabSz="85725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516" indent="-267891" algn="l" defTabSz="857250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9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12" Type="http://schemas.openxmlformats.org/officeDocument/2006/relationships/image" Target="../media/image8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svg"/><Relationship Id="rId11" Type="http://schemas.openxmlformats.org/officeDocument/2006/relationships/image" Target="../media/image7.svg"/><Relationship Id="rId5" Type="http://schemas.openxmlformats.org/officeDocument/2006/relationships/image" Target="../media/image1.svg"/><Relationship Id="rId15" Type="http://schemas.openxmlformats.org/officeDocument/2006/relationships/image" Target="../media/image11.pn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sv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svg"/><Relationship Id="rId5" Type="http://schemas.openxmlformats.org/officeDocument/2006/relationships/image" Target="../media/image12.svg"/><Relationship Id="rId4" Type="http://schemas.openxmlformats.org/officeDocument/2006/relationships/image" Target="../media/image8.svg"/><Relationship Id="rId9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4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4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2.svg"/><Relationship Id="rId12" Type="http://schemas.openxmlformats.org/officeDocument/2006/relationships/image" Target="../media/image11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8.svg"/><Relationship Id="rId11" Type="http://schemas.openxmlformats.org/officeDocument/2006/relationships/image" Target="../media/image9.svg"/><Relationship Id="rId5" Type="http://schemas.openxmlformats.org/officeDocument/2006/relationships/image" Target="../media/image2.svg"/><Relationship Id="rId10" Type="http://schemas.openxmlformats.org/officeDocument/2006/relationships/image" Target="../media/image6.svg"/><Relationship Id="rId4" Type="http://schemas.openxmlformats.org/officeDocument/2006/relationships/notesSlide" Target="../notesSlides/notesSlide23.xml"/><Relationship Id="rId9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4">
            <a:extLst>
              <a:ext uri="{FF2B5EF4-FFF2-40B4-BE49-F238E27FC236}">
                <a16:creationId xmlns:a16="http://schemas.microsoft.com/office/drawing/2014/main" id="{7CC9F76F-CA32-7DCE-F900-0126D02038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 flipV="1">
            <a:off x="3928785" y="3739764"/>
            <a:ext cx="4334430" cy="3635503"/>
          </a:xfrm>
          <a:custGeom>
            <a:avLst/>
            <a:gdLst/>
            <a:ahLst/>
            <a:cxnLst/>
            <a:rect l="l" t="t" r="r" b="b"/>
            <a:pathLst>
              <a:path w="4623392" h="3877870">
                <a:moveTo>
                  <a:pt x="4623392" y="3877870"/>
                </a:moveTo>
                <a:lnTo>
                  <a:pt x="0" y="3877870"/>
                </a:lnTo>
                <a:lnTo>
                  <a:pt x="0" y="0"/>
                </a:lnTo>
                <a:lnTo>
                  <a:pt x="4623392" y="0"/>
                </a:lnTo>
                <a:lnTo>
                  <a:pt x="4623392" y="387787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77">
              <a:defRPr/>
            </a:pPr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Freeform 2">
            <a:extLst>
              <a:ext uri="{FF2B5EF4-FFF2-40B4-BE49-F238E27FC236}">
                <a16:creationId xmlns:a16="http://schemas.microsoft.com/office/drawing/2014/main" id="{B9221707-BA11-85A2-2FD8-92A0D38EFD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0"/>
            <a:ext cx="12192000" cy="6857992"/>
          </a:xfrm>
          <a:custGeom>
            <a:avLst/>
            <a:gdLst/>
            <a:ahLst/>
            <a:cxnLst/>
            <a:rect l="l" t="t" r="r" b="b"/>
            <a:pathLst>
              <a:path w="9959494" h="7666437">
                <a:moveTo>
                  <a:pt x="0" y="0"/>
                </a:moveTo>
                <a:lnTo>
                  <a:pt x="9959494" y="0"/>
                </a:lnTo>
                <a:lnTo>
                  <a:pt x="9959494" y="7666437"/>
                </a:lnTo>
                <a:lnTo>
                  <a:pt x="0" y="7666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50138" t="-66019" r="-39967" b="-57485"/>
            </a:stretch>
          </a:blipFill>
        </p:spPr>
        <p:txBody>
          <a:bodyPr/>
          <a:lstStyle/>
          <a:p>
            <a:pPr defTabSz="857277">
              <a:defRPr/>
            </a:pPr>
            <a:endParaRPr lang="en-GB" sz="1688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CE240C-BF80-ECA1-B09E-6A15AB8E93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788" y="3909860"/>
            <a:ext cx="3816427" cy="3511600"/>
          </a:xfrm>
          <a:prstGeom prst="rect">
            <a:avLst/>
          </a:prstGeom>
        </p:spPr>
      </p:pic>
      <p:sp>
        <p:nvSpPr>
          <p:cNvPr id="42" name="Freeform 20">
            <a:extLst>
              <a:ext uri="{FF2B5EF4-FFF2-40B4-BE49-F238E27FC236}">
                <a16:creationId xmlns:a16="http://schemas.microsoft.com/office/drawing/2014/main" id="{9D2F402C-9BC4-5117-1F4B-4A8228118C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4566593" y="4190062"/>
            <a:ext cx="495274" cy="495274"/>
          </a:xfrm>
          <a:custGeom>
            <a:avLst/>
            <a:gdLst/>
            <a:ahLst/>
            <a:cxnLst/>
            <a:rect l="l" t="t" r="r" b="b"/>
            <a:pathLst>
              <a:path w="528292" h="528292">
                <a:moveTo>
                  <a:pt x="0" y="0"/>
                </a:moveTo>
                <a:lnTo>
                  <a:pt x="528292" y="0"/>
                </a:lnTo>
                <a:lnTo>
                  <a:pt x="528292" y="528293"/>
                </a:lnTo>
                <a:lnTo>
                  <a:pt x="0" y="5282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4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77">
              <a:defRPr/>
            </a:pPr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Freeform 21">
            <a:extLst>
              <a:ext uri="{FF2B5EF4-FFF2-40B4-BE49-F238E27FC236}">
                <a16:creationId xmlns:a16="http://schemas.microsoft.com/office/drawing/2014/main" id="{05E6DABA-94EF-0223-AD4E-6046CFEEE4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2855083">
            <a:off x="4317136" y="6157614"/>
            <a:ext cx="498929" cy="498929"/>
          </a:xfrm>
          <a:custGeom>
            <a:avLst/>
            <a:gdLst/>
            <a:ahLst/>
            <a:cxnLst/>
            <a:rect l="l" t="t" r="r" b="b"/>
            <a:pathLst>
              <a:path w="532191" h="532191">
                <a:moveTo>
                  <a:pt x="0" y="0"/>
                </a:moveTo>
                <a:lnTo>
                  <a:pt x="532190" y="0"/>
                </a:lnTo>
                <a:lnTo>
                  <a:pt x="532190" y="532191"/>
                </a:lnTo>
                <a:lnTo>
                  <a:pt x="0" y="5321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77">
              <a:defRPr/>
            </a:pPr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Freeform 22">
            <a:extLst>
              <a:ext uri="{FF2B5EF4-FFF2-40B4-BE49-F238E27FC236}">
                <a16:creationId xmlns:a16="http://schemas.microsoft.com/office/drawing/2014/main" id="{0F05049C-6A2A-E510-2337-2AC08DF356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2855083">
            <a:off x="7649355" y="4479415"/>
            <a:ext cx="202073" cy="202073"/>
          </a:xfrm>
          <a:custGeom>
            <a:avLst/>
            <a:gdLst/>
            <a:ahLst/>
            <a:cxnLst/>
            <a:rect l="l" t="t" r="r" b="b"/>
            <a:pathLst>
              <a:path w="215545" h="215545">
                <a:moveTo>
                  <a:pt x="0" y="0"/>
                </a:moveTo>
                <a:lnTo>
                  <a:pt x="215546" y="0"/>
                </a:lnTo>
                <a:lnTo>
                  <a:pt x="215546" y="215546"/>
                </a:lnTo>
                <a:lnTo>
                  <a:pt x="0" y="215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77">
              <a:defRPr/>
            </a:pPr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Freeform 9">
            <a:extLst>
              <a:ext uri="{FF2B5EF4-FFF2-40B4-BE49-F238E27FC236}">
                <a16:creationId xmlns:a16="http://schemas.microsoft.com/office/drawing/2014/main" id="{11A26B2E-2ECA-3E28-B610-CFF168890D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3332679">
            <a:off x="9723317" y="-1602421"/>
            <a:ext cx="3289600" cy="3857739"/>
          </a:xfrm>
          <a:custGeom>
            <a:avLst/>
            <a:gdLst/>
            <a:ahLst/>
            <a:cxnLst/>
            <a:rect l="l" t="t" r="r" b="b"/>
            <a:pathLst>
              <a:path w="3289600" h="3857739">
                <a:moveTo>
                  <a:pt x="0" y="0"/>
                </a:moveTo>
                <a:lnTo>
                  <a:pt x="3289599" y="0"/>
                </a:lnTo>
                <a:lnTo>
                  <a:pt x="3289599" y="3857740"/>
                </a:lnTo>
                <a:lnTo>
                  <a:pt x="0" y="3857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28">
              <a:defRPr/>
            </a:pPr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306DAA8C-E18A-81F1-85DC-D063322F84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818828" y="553701"/>
            <a:ext cx="2389660" cy="1311326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28">
              <a:defRPr/>
            </a:pPr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B23E808D-BCC5-5D12-1F9C-0CE0175420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606981" y="-847871"/>
            <a:ext cx="3752079" cy="3731613"/>
          </a:xfrm>
          <a:custGeom>
            <a:avLst/>
            <a:gdLst/>
            <a:ahLst/>
            <a:cxnLst/>
            <a:rect l="l" t="t" r="r" b="b"/>
            <a:pathLst>
              <a:path w="3752079" h="3731613">
                <a:moveTo>
                  <a:pt x="0" y="0"/>
                </a:moveTo>
                <a:lnTo>
                  <a:pt x="3752079" y="0"/>
                </a:lnTo>
                <a:lnTo>
                  <a:pt x="3752079" y="3731613"/>
                </a:lnTo>
                <a:lnTo>
                  <a:pt x="0" y="37316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28">
              <a:defRPr/>
            </a:pPr>
            <a:endParaRPr lang="en-GB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0343181-955C-8126-98F6-615E33123E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97801" y="731521"/>
            <a:ext cx="1062655" cy="1095614"/>
            <a:chOff x="397800" y="731520"/>
            <a:chExt cx="1062655" cy="1095614"/>
          </a:xfrm>
        </p:grpSpPr>
        <p:sp>
          <p:nvSpPr>
            <p:cNvPr id="6" name="Freeform 15">
              <a:extLst>
                <a:ext uri="{FF2B5EF4-FFF2-40B4-BE49-F238E27FC236}">
                  <a16:creationId xmlns:a16="http://schemas.microsoft.com/office/drawing/2014/main" id="{EE135E55-9D7B-96D6-37E1-DB98E8108DA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65012" y="832591"/>
              <a:ext cx="495443" cy="495443"/>
            </a:xfrm>
            <a:custGeom>
              <a:avLst/>
              <a:gdLst/>
              <a:ahLst/>
              <a:cxnLst/>
              <a:rect l="l" t="t" r="r" b="b"/>
              <a:pathLst>
                <a:path w="660591" h="660591">
                  <a:moveTo>
                    <a:pt x="0" y="0"/>
                  </a:moveTo>
                  <a:lnTo>
                    <a:pt x="660591" y="0"/>
                  </a:lnTo>
                  <a:lnTo>
                    <a:pt x="660591" y="660591"/>
                  </a:lnTo>
                  <a:lnTo>
                    <a:pt x="0" y="660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28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reeform 16">
              <a:extLst>
                <a:ext uri="{FF2B5EF4-FFF2-40B4-BE49-F238E27FC236}">
                  <a16:creationId xmlns:a16="http://schemas.microsoft.com/office/drawing/2014/main" id="{DC3A1C5C-4A7A-FF40-F0D9-D9FB215BC85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7800" y="1328035"/>
              <a:ext cx="499099" cy="499099"/>
            </a:xfrm>
            <a:custGeom>
              <a:avLst/>
              <a:gdLst/>
              <a:ahLst/>
              <a:cxnLst/>
              <a:rect l="l" t="t" r="r" b="b"/>
              <a:pathLst>
                <a:path w="665466" h="665466">
                  <a:moveTo>
                    <a:pt x="0" y="0"/>
                  </a:moveTo>
                  <a:lnTo>
                    <a:pt x="665466" y="0"/>
                  </a:lnTo>
                  <a:lnTo>
                    <a:pt x="665466" y="665466"/>
                  </a:lnTo>
                  <a:lnTo>
                    <a:pt x="0" y="665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28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reeform 17">
              <a:extLst>
                <a:ext uri="{FF2B5EF4-FFF2-40B4-BE49-F238E27FC236}">
                  <a16:creationId xmlns:a16="http://schemas.microsoft.com/office/drawing/2014/main" id="{7D85E00F-CEEE-0A9D-BD5D-9373F13D79B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6278" y="731520"/>
              <a:ext cx="202143" cy="202143"/>
            </a:xfrm>
            <a:custGeom>
              <a:avLst/>
              <a:gdLst/>
              <a:ahLst/>
              <a:cxnLst/>
              <a:rect l="l" t="t" r="r" b="b"/>
              <a:pathLst>
                <a:path w="269524" h="269524">
                  <a:moveTo>
                    <a:pt x="0" y="0"/>
                  </a:moveTo>
                  <a:lnTo>
                    <a:pt x="269524" y="0"/>
                  </a:lnTo>
                  <a:lnTo>
                    <a:pt x="269524" y="269524"/>
                  </a:lnTo>
                  <a:lnTo>
                    <a:pt x="0" y="269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28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Freeform 19">
            <a:extLst>
              <a:ext uri="{FF2B5EF4-FFF2-40B4-BE49-F238E27FC236}">
                <a16:creationId xmlns:a16="http://schemas.microsoft.com/office/drawing/2014/main" id="{B543709F-B3B5-4B70-15AC-DAB0B5477D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45098" y="-804147"/>
            <a:ext cx="2389660" cy="1311326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28">
              <a:defRPr/>
            </a:pPr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492264D5-9369-1209-36B2-E58C6BDF1D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3332679">
            <a:off x="-827357" y="4774364"/>
            <a:ext cx="3512971" cy="4119688"/>
          </a:xfrm>
          <a:custGeom>
            <a:avLst/>
            <a:gdLst/>
            <a:ahLst/>
            <a:cxnLst/>
            <a:rect l="l" t="t" r="r" b="b"/>
            <a:pathLst>
              <a:path w="3512971" h="4119688">
                <a:moveTo>
                  <a:pt x="0" y="0"/>
                </a:moveTo>
                <a:lnTo>
                  <a:pt x="3512971" y="0"/>
                </a:lnTo>
                <a:lnTo>
                  <a:pt x="3512971" y="4119688"/>
                </a:lnTo>
                <a:lnTo>
                  <a:pt x="0" y="41196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28">
              <a:defRPr/>
            </a:pPr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reeform 27">
            <a:extLst>
              <a:ext uri="{FF2B5EF4-FFF2-40B4-BE49-F238E27FC236}">
                <a16:creationId xmlns:a16="http://schemas.microsoft.com/office/drawing/2014/main" id="{AF2BD17C-0881-D7A7-A4A7-11E776480A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95858" y="6178545"/>
            <a:ext cx="2389660" cy="1311326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28">
              <a:defRPr/>
            </a:pPr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4640BF49-6208-9523-75ED-C629116CB6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581230" y="4084020"/>
            <a:ext cx="4217751" cy="4194745"/>
          </a:xfrm>
          <a:custGeom>
            <a:avLst/>
            <a:gdLst/>
            <a:ahLst/>
            <a:cxnLst/>
            <a:rect l="l" t="t" r="r" b="b"/>
            <a:pathLst>
              <a:path w="4217751" h="4194745">
                <a:moveTo>
                  <a:pt x="0" y="0"/>
                </a:moveTo>
                <a:lnTo>
                  <a:pt x="4217751" y="0"/>
                </a:lnTo>
                <a:lnTo>
                  <a:pt x="4217751" y="4194745"/>
                </a:lnTo>
                <a:lnTo>
                  <a:pt x="0" y="4194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28">
              <a:defRPr/>
            </a:pPr>
            <a:endParaRPr lang="en-GB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BC55862-E8DB-9046-A3D4-85C6F0E5FCB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717869" y="5680756"/>
            <a:ext cx="726086" cy="1096816"/>
            <a:chOff x="9717869" y="5680756"/>
            <a:chExt cx="726086" cy="1096816"/>
          </a:xfrm>
        </p:grpSpPr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DF90033B-B109-AAEC-0E90-DA040073C5D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590484">
              <a:off x="9948512" y="5680756"/>
              <a:ext cx="495443" cy="495443"/>
            </a:xfrm>
            <a:custGeom>
              <a:avLst/>
              <a:gdLst/>
              <a:ahLst/>
              <a:cxnLst/>
              <a:rect l="l" t="t" r="r" b="b"/>
              <a:pathLst>
                <a:path w="660591" h="660591">
                  <a:moveTo>
                    <a:pt x="0" y="0"/>
                  </a:moveTo>
                  <a:lnTo>
                    <a:pt x="660591" y="0"/>
                  </a:lnTo>
                  <a:lnTo>
                    <a:pt x="660591" y="660591"/>
                  </a:lnTo>
                  <a:lnTo>
                    <a:pt x="0" y="660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28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E6ADBDAB-30B5-39C8-AB96-8B32C1F152A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717869" y="6427418"/>
              <a:ext cx="350154" cy="350154"/>
            </a:xfrm>
            <a:custGeom>
              <a:avLst/>
              <a:gdLst/>
              <a:ahLst/>
              <a:cxnLst/>
              <a:rect l="l" t="t" r="r" b="b"/>
              <a:pathLst>
                <a:path w="466872" h="466872">
                  <a:moveTo>
                    <a:pt x="0" y="0"/>
                  </a:moveTo>
                  <a:lnTo>
                    <a:pt x="466872" y="0"/>
                  </a:lnTo>
                  <a:lnTo>
                    <a:pt x="466872" y="466872"/>
                  </a:lnTo>
                  <a:lnTo>
                    <a:pt x="0" y="466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28">
                <a:defRPr/>
              </a:pPr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Freeform 18">
            <a:extLst>
              <a:ext uri="{FF2B5EF4-FFF2-40B4-BE49-F238E27FC236}">
                <a16:creationId xmlns:a16="http://schemas.microsoft.com/office/drawing/2014/main" id="{72FB2937-D0C4-A585-9AE2-4BCDE4E1D4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73859" y="5139456"/>
            <a:ext cx="202143" cy="202143"/>
          </a:xfrm>
          <a:custGeom>
            <a:avLst/>
            <a:gdLst/>
            <a:ahLst/>
            <a:cxnLst/>
            <a:rect l="l" t="t" r="r" b="b"/>
            <a:pathLst>
              <a:path w="202143" h="202143">
                <a:moveTo>
                  <a:pt x="0" y="0"/>
                </a:moveTo>
                <a:lnTo>
                  <a:pt x="202142" y="0"/>
                </a:lnTo>
                <a:lnTo>
                  <a:pt x="202142" y="202142"/>
                </a:lnTo>
                <a:lnTo>
                  <a:pt x="0" y="202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28">
              <a:defRPr/>
            </a:pPr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5D68300C-A666-2014-DFC8-6814EC7917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608045" y="5839223"/>
            <a:ext cx="609310" cy="789529"/>
          </a:xfrm>
          <a:custGeom>
            <a:avLst/>
            <a:gdLst/>
            <a:ahLst/>
            <a:cxnLst/>
            <a:rect l="l" t="t" r="r" b="b"/>
            <a:pathLst>
              <a:path w="609310" h="789529">
                <a:moveTo>
                  <a:pt x="0" y="0"/>
                </a:moveTo>
                <a:lnTo>
                  <a:pt x="609310" y="0"/>
                </a:lnTo>
                <a:lnTo>
                  <a:pt x="609310" y="789528"/>
                </a:lnTo>
                <a:lnTo>
                  <a:pt x="0" y="78952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pPr defTabSz="914428">
              <a:defRPr/>
            </a:pPr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TextBox 24">
            <a:extLst>
              <a:ext uri="{FF2B5EF4-FFF2-40B4-BE49-F238E27FC236}">
                <a16:creationId xmlns:a16="http://schemas.microsoft.com/office/drawing/2014/main" id="{4F0A8BA2-9BFA-FD21-BF07-1966C5CB955F}"/>
              </a:ext>
            </a:extLst>
          </p:cNvPr>
          <p:cNvSpPr txBox="1"/>
          <p:nvPr/>
        </p:nvSpPr>
        <p:spPr>
          <a:xfrm>
            <a:off x="2215435" y="1371923"/>
            <a:ext cx="7761132" cy="869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857277">
              <a:lnSpc>
                <a:spcPts val="7283"/>
              </a:lnSpc>
              <a:defRPr/>
            </a:pPr>
            <a:r>
              <a:rPr lang="en-US" sz="5730" b="1" dirty="0">
                <a:solidFill>
                  <a:srgbClr val="000000"/>
                </a:solidFill>
                <a:latin typeface="Poppins Bold"/>
              </a:rPr>
              <a:t>MYTH</a:t>
            </a:r>
          </a:p>
        </p:txBody>
      </p:sp>
      <p:sp>
        <p:nvSpPr>
          <p:cNvPr id="49" name="TextBox 25">
            <a:extLst>
              <a:ext uri="{FF2B5EF4-FFF2-40B4-BE49-F238E27FC236}">
                <a16:creationId xmlns:a16="http://schemas.microsoft.com/office/drawing/2014/main" id="{41B839FC-0DCC-8327-44B6-C9E9CAA9B1BB}"/>
              </a:ext>
            </a:extLst>
          </p:cNvPr>
          <p:cNvSpPr txBox="1"/>
          <p:nvPr/>
        </p:nvSpPr>
        <p:spPr>
          <a:xfrm>
            <a:off x="2215435" y="2212125"/>
            <a:ext cx="7761132" cy="689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857277">
              <a:lnSpc>
                <a:spcPts val="5250"/>
              </a:lnSpc>
              <a:defRPr/>
            </a:pPr>
            <a:r>
              <a:rPr lang="en-US" sz="6150" b="1" dirty="0">
                <a:solidFill>
                  <a:srgbClr val="000000"/>
                </a:solidFill>
                <a:latin typeface="Poppins Bold"/>
              </a:rPr>
              <a:t>BUSTING</a:t>
            </a:r>
          </a:p>
        </p:txBody>
      </p:sp>
      <p:sp>
        <p:nvSpPr>
          <p:cNvPr id="50" name="TextBox 26">
            <a:extLst>
              <a:ext uri="{FF2B5EF4-FFF2-40B4-BE49-F238E27FC236}">
                <a16:creationId xmlns:a16="http://schemas.microsoft.com/office/drawing/2014/main" id="{BEBB7702-0C6C-8C6B-32A5-744033AAA3B8}"/>
              </a:ext>
            </a:extLst>
          </p:cNvPr>
          <p:cNvSpPr txBox="1"/>
          <p:nvPr/>
        </p:nvSpPr>
        <p:spPr>
          <a:xfrm>
            <a:off x="2204166" y="2751775"/>
            <a:ext cx="7772400" cy="941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857277">
              <a:lnSpc>
                <a:spcPts val="7087"/>
              </a:lnSpc>
              <a:defRPr/>
            </a:pPr>
            <a:r>
              <a:rPr lang="en-US" sz="6730" dirty="0">
                <a:solidFill>
                  <a:srgbClr val="C22A62"/>
                </a:solidFill>
                <a:latin typeface="Pacifico"/>
              </a:rPr>
              <a:t>Higher Education</a:t>
            </a:r>
          </a:p>
        </p:txBody>
      </p:sp>
      <p:pic>
        <p:nvPicPr>
          <p:cNvPr id="28" name="Audio 27">
            <a:hlinkClick r:id="" action="ppaction://media"/>
            <a:extLst>
              <a:ext uri="{FF2B5EF4-FFF2-40B4-BE49-F238E27FC236}">
                <a16:creationId xmlns:a16="http://schemas.microsoft.com/office/drawing/2014/main" id="{DDF358E1-78FC-77CA-0C79-3901929594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2201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35"/>
    </mc:Choice>
    <mc:Fallback xmlns="">
      <p:transition spd="slow" advTm="61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DE91203-5ACF-9AD5-0F83-EDFF9FEF895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0E2E63E-FDC5-8D20-FBA4-F663B6984F6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3215D1F4-A1F5-519D-F7C7-0D83B12EB7F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DC84BAE7-AA54-7870-01ED-996A9FBA28A2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C0D774BE-02BE-E9C9-4B6B-ECD3FEB947D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BD08B26F-4E5C-2E0D-6B12-E2F96C74CFF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415CD35A-E8D5-9183-D037-3737EBD5F7A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06325211-B8C3-538E-BAEF-874F010DC88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397904E0-A231-6712-CF28-439FE69B127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FA8AC730-C137-1353-8171-2A87354E5D9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82A94AA5-7BD8-BF3D-9581-1C752443DF7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00ACBB3C-7AC7-2644-FFB2-71DCD5CE77A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AE3DE471-1829-5A96-6EEB-874A80B3A0E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867C0E29-E247-357C-D551-3214967F851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1FB929D8-9989-CEE4-A650-204EA4FE50FC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4E249918-20CF-5BC5-2D03-A124662B9749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96516" indent="-696516" defTabSz="857250">
              <a:buFont typeface="+mj-lt"/>
              <a:buAutoNum type="arabicPeriod"/>
            </a:pPr>
            <a:r>
              <a:rPr lang="en-GB" sz="3600" b="1" dirty="0">
                <a:latin typeface="Calibri"/>
                <a:cs typeface="Poppins Bold" panose="020B0604020202020204" charset="0"/>
              </a:rPr>
              <a:t>What is the name of the loan that the government can give you to cover your living costs?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9361D815-B166-2911-09BB-8DD5A5741900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Tuition Fee Loan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Maintenance Loan 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Housing grant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200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 Back Later Loan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3D51D3D3-6D5F-63FE-A624-A0654E7387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1740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20"/>
    </mc:Choice>
    <mc:Fallback xmlns="">
      <p:transition spd="slow" advTm="25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31675B-CE1C-EB5B-17A3-CCCB2221F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5A1EAFA1-1D79-68E1-DA48-75FEF232BF1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41B709A-3260-3902-D336-126FA84DC1D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0D36CDEB-5D57-BDA6-841D-9F583C354F0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EDCE1763-9C24-26D4-D640-BD081F764327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F98222EF-72B7-CB99-EAE9-147832064C8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D3EA26D4-7BEF-D500-2016-1B4946DB8BF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C37B09A7-D2C2-3343-D5EF-BF40F948C1E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D0173CD4-6CDD-8B75-7727-2ABC9CA1F6F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0DD11391-175D-53CC-B30F-F49B280E4D0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122F7D58-D7D3-5F78-F43B-2ABE85D5686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BB979FAA-2961-170F-C5F0-176679FD4A0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63FE09A8-A95E-4BF0-9FE1-B12362A1B88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71AEED48-8093-7582-C007-5D217F38931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457D3937-8433-B93D-4DC2-A85CDFDB29B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1CB16DA5-4FB3-2042-883B-7F4C2372E3B7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8ECD28DC-C6CC-5DF1-D320-75E768D820DB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2.	What percentage of university students have part-time jobs?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919DE0A0-26B2-3825-9CD9-52F7C987A97C}"/>
              </a:ext>
            </a:extLst>
          </p:cNvPr>
          <p:cNvSpPr txBox="1">
            <a:spLocks/>
          </p:cNvSpPr>
          <p:nvPr/>
        </p:nvSpPr>
        <p:spPr>
          <a:xfrm>
            <a:off x="2775858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55%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10%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89%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200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2%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5543DA56-7EA4-77FE-ECCA-70EBB181F2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1138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00"/>
    </mc:Choice>
    <mc:Fallback xmlns="">
      <p:transition spd="slow" advTm="25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3EA7B7-4032-6AAE-CAF9-B7845B5DD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EE4449AA-B344-B43F-F332-7EE80A3660C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6F84ED6-CA33-C3E1-C2D1-2F0B51A0C419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51F3A436-35C6-00A0-E391-3C16FC9DDF0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9E3A6579-2330-35E0-A2BA-0C06E5DA2D0F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A2DC4697-D082-D2D4-3C34-D8715880672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55645D77-1803-9E9F-6542-ECF78E67DC4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3A62560B-9A8D-3E51-4F17-6C5A4B691A9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1C5E0C77-DB11-4513-39D1-F254A0D19E5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B489D194-9AAF-9364-B24E-4710A71D1A3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EEFA6C0A-1AEC-5B53-35AC-B5DFF06D929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5EB5502-F774-3E8C-C3D5-D809AD39900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8C23C6CC-8A2A-678C-8171-4F8F45AD4C2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0F657B49-D69A-5215-2D96-2BC8B51F5F6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4C5389C2-2100-E389-7D8D-AD65188DCCC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8A7D833-C1D6-6257-A22C-E4F852C1B650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0212B910-8728-2D37-840E-E3842B00ABBE}"/>
              </a:ext>
            </a:extLst>
          </p:cNvPr>
          <p:cNvSpPr txBox="1">
            <a:spLocks/>
          </p:cNvSpPr>
          <p:nvPr/>
        </p:nvSpPr>
        <p:spPr>
          <a:xfrm>
            <a:off x="587829" y="924129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3.	What can you do if you want to study a university course that you don’t have qualifications or experience with?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3A033657-6438-620A-67EA-423A3EA67A1E}"/>
              </a:ext>
            </a:extLst>
          </p:cNvPr>
          <p:cNvSpPr txBox="1">
            <a:spLocks/>
          </p:cNvSpPr>
          <p:nvPr/>
        </p:nvSpPr>
        <p:spPr>
          <a:xfrm>
            <a:off x="587829" y="3885995"/>
            <a:ext cx="5617027" cy="1995331"/>
          </a:xfrm>
          <a:prstGeom prst="rect">
            <a:avLst/>
          </a:prstGeom>
        </p:spPr>
        <p:txBody>
          <a:bodyPr vert="horz" lIns="85725" tIns="42863" rIns="85725" bIns="42863" numCol="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150000"/>
              </a:lnSpc>
              <a:buFont typeface="+mj-lt"/>
              <a:buAutoNum type="alphaLcParenR"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 up	</a:t>
            </a:r>
          </a:p>
          <a:p>
            <a:pPr marL="342900" lvl="0" indent="-342900" algn="l">
              <a:lnSpc>
                <a:spcPct val="150000"/>
              </a:lnSpc>
              <a:buFont typeface="+mj-lt"/>
              <a:buAutoNum type="alphaLcParenR"/>
            </a:pP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lphaLcParenR"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Ask the university to reconsider</a:t>
            </a:r>
          </a:p>
        </p:txBody>
      </p:sp>
      <p:sp>
        <p:nvSpPr>
          <p:cNvPr id="20" name="Title 13">
            <a:extLst>
              <a:ext uri="{FF2B5EF4-FFF2-40B4-BE49-F238E27FC236}">
                <a16:creationId xmlns:a16="http://schemas.microsoft.com/office/drawing/2014/main" id="{F31E6A39-C69A-9C21-937D-35AEECC7B301}"/>
              </a:ext>
            </a:extLst>
          </p:cNvPr>
          <p:cNvSpPr txBox="1">
            <a:spLocks/>
          </p:cNvSpPr>
          <p:nvPr/>
        </p:nvSpPr>
        <p:spPr>
          <a:xfrm>
            <a:off x="5812971" y="3255171"/>
            <a:ext cx="5417914" cy="3285234"/>
          </a:xfrm>
          <a:prstGeom prst="rect">
            <a:avLst/>
          </a:prstGeom>
        </p:spPr>
        <p:txBody>
          <a:bodyPr vert="horz" lIns="85725" tIns="42863" rIns="85725" bIns="42863" numCol="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 lang="en-GB" sz="3600" dirty="0"/>
              <a:t>c)Study a master’s degree</a:t>
            </a:r>
          </a:p>
          <a:p>
            <a:pPr lvl="0" algn="l">
              <a:lnSpc>
                <a:spcPct val="150000"/>
              </a:lnSpc>
            </a:pPr>
            <a:endParaRPr lang="en-GB" sz="1400" dirty="0"/>
          </a:p>
          <a:p>
            <a:pPr lvl="0" algn="l"/>
            <a:r>
              <a:rPr lang="en-GB" sz="3600" dirty="0"/>
              <a:t>d)Apply for a foundation year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FD88AC42-20D3-7628-27DB-B5AC835028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2000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10"/>
    </mc:Choice>
    <mc:Fallback xmlns="">
      <p:transition spd="slow" advTm="28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0D026C-DB2A-9BFF-0821-FFD5DCD38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CD724779-9151-C912-24CB-08F37B72557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44B27DB-3155-787E-8339-699D06CBEC8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FCE319A1-0BF4-9913-6F70-F4A43E2CF8B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10A36576-C4C4-3926-A5CC-615814ACC777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457ADAED-87F6-3201-230C-12238407160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C4BAEA05-3D79-E366-D179-937E16973D3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63DF0F79-1BAF-EAB0-7693-6566ED955A1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2E8232A1-B5DC-C05E-5EF7-74EABFACBA7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1F1CEC30-3CE0-E447-CB90-CFD92B6664E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46E2A6E8-09B5-21F8-CBFF-EC131417AFF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B2611610-45B3-0306-F543-39267E044C6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5CC2F580-8061-F61C-31EA-7E1CC052BBE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CD572FEB-9ACE-ECB8-FBD0-271B22D5339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7FC4B121-6CA9-817F-202B-AEB0E5FB06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33EAC5BE-84CC-8B35-EF24-61E6A2E61EAD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815E17E4-BBD3-205A-DCEF-60738950B45C}"/>
              </a:ext>
            </a:extLst>
          </p:cNvPr>
          <p:cNvSpPr txBox="1">
            <a:spLocks/>
          </p:cNvSpPr>
          <p:nvPr/>
        </p:nvSpPr>
        <p:spPr>
          <a:xfrm>
            <a:off x="555171" y="754785"/>
            <a:ext cx="10675714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4.	What factors do universities consider when offering someone a place on a course?</a:t>
            </a:r>
          </a:p>
          <a:p>
            <a:pPr defTabSz="857250"/>
            <a:r>
              <a:rPr lang="en-GB" sz="3200" dirty="0">
                <a:latin typeface="Calibri"/>
                <a:cs typeface="Poppins Bold" panose="020B0604020202020204" charset="0"/>
              </a:rPr>
              <a:t>Tick all that apply.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A193BDBA-945A-F3C3-B4A7-85447B122306}"/>
              </a:ext>
            </a:extLst>
          </p:cNvPr>
          <p:cNvSpPr txBox="1">
            <a:spLocks/>
          </p:cNvSpPr>
          <p:nvPr/>
        </p:nvSpPr>
        <p:spPr>
          <a:xfrm>
            <a:off x="1090157" y="3339141"/>
            <a:ext cx="10011685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lvl="0" indent="-742950" algn="l">
              <a:buFont typeface="+mj-lt"/>
              <a:buAutoNum type="alphaLcParenR"/>
            </a:pPr>
            <a:r>
              <a:rPr lang="en-GB" sz="3200" dirty="0"/>
              <a:t>Personal statement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/>
              <a:t>Grades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/>
              <a:t>Your distance from the university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/>
              <a:t>Portfolio of relevant work   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/>
              <a:t>Interview performance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/>
              <a:t>Where your siblings studied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/>
              <a:t>Predicted grades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/>
              <a:t>Favourite subject</a:t>
            </a:r>
            <a:br>
              <a:rPr lang="en-GB" sz="2400" dirty="0"/>
            </a:b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27CA7B5C-6F13-D6C0-BE03-C2436326F3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7682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250"/>
    </mc:Choice>
    <mc:Fallback xmlns="">
      <p:transition spd="slow" advTm="35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DDA741-0B17-22DA-19C1-B5C956A93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B299DE96-15D5-224B-4774-71CCF7AA0CA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3574D47-8C4E-660F-B1E3-96C94D6A8C7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B5FE437A-E91B-0F9A-7838-1546091FAD0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F11B5F4C-92D8-1874-23D0-37838C62FD2B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CBE4F42D-6FC5-57B7-BF8C-F734140C9CB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39ED3734-8563-3026-A94E-F2D1EC34630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5EE15E2D-E111-D162-A50A-7F51CEC2E46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2D91847B-3F54-FB62-9ACF-39520E8ECEF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F4D5BEB6-FDE1-CCCA-92AB-CC1B166FB50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570A6DD6-2B89-700B-0961-494CED92AB7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F07304B9-AE32-1715-A0F0-55771D266BA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B1B48A31-4688-A227-E809-6E9D233B41A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2F327310-E0A1-90AF-8D54-1B50E4C8D03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D2367955-FCFA-7F9C-FC5A-37198F0CA02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2D24B413-2253-AF13-3B29-088D61996DCD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05D31F88-4908-4955-1584-038C86F36B4E}"/>
              </a:ext>
            </a:extLst>
          </p:cNvPr>
          <p:cNvSpPr txBox="1">
            <a:spLocks/>
          </p:cNvSpPr>
          <p:nvPr/>
        </p:nvSpPr>
        <p:spPr>
          <a:xfrm>
            <a:off x="774472" y="780563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5.	What is the term given for applying to university but agreeing to attend a year later than you applied to?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463A5BB2-C947-CDF3-D661-484769510D3B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Postponing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Taking a gap year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Deferring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Joining the wait list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8A7A50AC-F909-2EAF-CDBB-6710862A3A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6395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40"/>
    </mc:Choice>
    <mc:Fallback xmlns="">
      <p:transition spd="slow" advTm="25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E18F07-972E-9544-5D28-2EDA7DA64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2D8E0C38-55A3-D72D-1914-4ACCF867F34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13B3071-CAAB-2571-F6A7-A3C621BF11B0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E181E0BE-D95A-4540-780A-BEA6DA4E3CC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79026E19-9AB3-3294-44C1-E567377500AF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03DE0DB1-18CA-5463-23A1-35D233E289C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59F4DF0C-9B23-B4E7-9FCD-2FF0A1E6D98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5EEB5F71-8602-9922-E55B-94703BBDF26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F41D6826-19CB-0D0A-83D4-419856F27DA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D813A9EA-11FC-EEEB-843B-B8618A52E4E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86B5B0E4-4795-13DD-3F04-9A6CE27308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E447E6ED-9770-2BFF-1A9B-03F8D7F2894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176662B8-FA2C-7C81-EC03-9075460AB94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DF1AF52A-5596-B933-4C2B-5438227DFD9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8632CC64-F68E-002F-D913-447314B2C98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8BB9047A-E9DD-3A72-7F1D-F5247DFC831E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194FD5AB-B1B8-1B30-307E-D3842CDDFA3C}"/>
              </a:ext>
            </a:extLst>
          </p:cNvPr>
          <p:cNvSpPr txBox="1">
            <a:spLocks/>
          </p:cNvSpPr>
          <p:nvPr/>
        </p:nvSpPr>
        <p:spPr>
          <a:xfrm>
            <a:off x="598714" y="616319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6.	What is the highest level of apprenticeship equivalent to?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A0B7F198-4E28-3E04-E271-5E88A4EDE975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A-Level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GCSE’s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Masters Degree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Primary school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ABDB97B4-A8E3-28C6-BA94-D05ADCD625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0352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40"/>
    </mc:Choice>
    <mc:Fallback xmlns="">
      <p:transition spd="slow" advTm="25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4BFB3-AF57-A172-2AA6-9E9E6DFAB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4DA8FAE8-063A-CB6D-F80B-DADB9FC0F8C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5E7F866-AAE3-3073-3B54-412C162A240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7345FAA4-06BA-DE47-BD94-D5A4AB49541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27FB07F3-172A-E996-08B5-1E3615543C78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39F3AAC9-545D-CCA5-F74B-FE8D1F576A3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79E4CC9B-D86D-37CD-885E-0A7B94614B1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20FAF9ED-5D6B-AE19-0421-0BD912D56C1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EFDF4E3A-8A40-AE56-2DA0-4F538890B65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4F510473-ACE9-5B07-D5A2-C24F617524F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636247E9-DAB5-9528-9864-0C3AE27841E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DE9F7A85-F9D0-D7B7-D0E5-94D57B38CED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6541A2D5-D937-6C06-00EA-45FA4BA171D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76A65B22-43AE-80C5-B4A6-80F1BCF10ED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57589A4B-B434-D905-6742-196044AB9E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FBD2AD04-4CAA-B39B-BB09-74012D21BC37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65D4CA64-0969-BF71-EC3F-5E0586E45087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7.	If you do a degree apprenticeship with a university, you get access to their facilities and social groups?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17AE1F0F-37DA-DB82-2895-8EC2316EB7A2}"/>
              </a:ext>
            </a:extLst>
          </p:cNvPr>
          <p:cNvSpPr txBox="1">
            <a:spLocks/>
          </p:cNvSpPr>
          <p:nvPr/>
        </p:nvSpPr>
        <p:spPr>
          <a:xfrm>
            <a:off x="2680180" y="3608047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78F56BC-3BE7-8760-DE62-BBCF2BE739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903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50"/>
    </mc:Choice>
    <mc:Fallback xmlns="">
      <p:transition spd="slow" advTm="20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778C5C-1E66-88C9-5638-814FBD147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60DAE39A-3BE3-B9F0-1D26-AC920658C37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BDC6BB3-646B-32CE-CEC6-317CCFD14FC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47A2B54A-60BA-3A17-3C61-BE745DDB2D7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00C32033-F391-EF7D-71BB-43F4240C8DCA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DAB6A3E1-CFF4-57E7-4C77-7BBBF3D984B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C30905B1-4CE1-08A7-0CEC-7BA74A52436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44F46538-C910-6F3F-70F0-FF1528EEB78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013ED122-767F-1796-0A9B-C66916D55BC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8D21F745-D580-52EA-2755-066BE059D66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14B7188D-1C03-5317-5967-CF821046C6D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661130F7-8CB9-4E7A-0476-13A197FD748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99F00249-527C-9905-3E13-D66EDA49276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95C11C08-3901-64BD-C827-DA18D6F134B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9FCD3435-C1D3-7B4A-FFF4-02DE436499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CAE8E04C-FE22-D25B-2689-F8B945C860B7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FE9E2F2E-E169-C29A-4B8E-4DBEF4B49708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defTabSz="857250">
              <a:buAutoNum type="arabicPeriod" startAt="8"/>
            </a:pPr>
            <a:r>
              <a:rPr lang="en-GB" sz="3600" b="1" dirty="0">
                <a:latin typeface="Calibri"/>
                <a:cs typeface="Poppins Bold" panose="020B0604020202020204" charset="0"/>
              </a:rPr>
              <a:t>Which of the following are real apprenticeship subjects?</a:t>
            </a:r>
          </a:p>
          <a:p>
            <a:pPr defTabSz="857250"/>
            <a:r>
              <a:rPr lang="en-GB" sz="3200" dirty="0">
                <a:latin typeface="Calibri"/>
                <a:cs typeface="Poppins Bold" panose="020B0604020202020204" charset="0"/>
              </a:rPr>
              <a:t>Tick all that apply.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F0C626AC-7DFB-86D0-D07B-145EE0AB11B2}"/>
              </a:ext>
            </a:extLst>
          </p:cNvPr>
          <p:cNvSpPr txBox="1">
            <a:spLocks/>
          </p:cNvSpPr>
          <p:nvPr/>
        </p:nvSpPr>
        <p:spPr>
          <a:xfrm>
            <a:off x="1940900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200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  Law</a:t>
            </a:r>
          </a:p>
          <a:p>
            <a:pPr lvl="0" algn="l">
              <a:lnSpc>
                <a:spcPct val="200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  Digital marketing</a:t>
            </a:r>
          </a:p>
          <a:p>
            <a:pPr lvl="0" algn="l">
              <a:lnSpc>
                <a:spcPct val="200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  Maths</a:t>
            </a:r>
          </a:p>
          <a:p>
            <a:pPr lvl="0" algn="l">
              <a:lnSpc>
                <a:spcPct val="200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  Aerospace Engineering</a:t>
            </a:r>
          </a:p>
          <a:p>
            <a:pPr lvl="0" algn="l">
              <a:lnSpc>
                <a:spcPct val="200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 Human Resources </a:t>
            </a:r>
          </a:p>
          <a:p>
            <a:pPr marL="514350" lvl="0" indent="-514350" algn="l">
              <a:lnSpc>
                <a:spcPct val="200000"/>
              </a:lnSpc>
              <a:buAutoNum type="alphaLcParenR" startAt="6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Dance</a:t>
            </a:r>
          </a:p>
          <a:p>
            <a:pPr marL="514350" lvl="0" indent="-514350" algn="l">
              <a:lnSpc>
                <a:spcPct val="200000"/>
              </a:lnSpc>
              <a:buAutoNum type="alphaLcParenR" startAt="6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Nursing</a:t>
            </a:r>
          </a:p>
          <a:p>
            <a:pPr marL="514350" lvl="0" indent="-514350" algn="l">
              <a:lnSpc>
                <a:spcPct val="200000"/>
              </a:lnSpc>
              <a:buAutoNum type="alphaLcParenR" startAt="6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English Literature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0DE16ED-4575-62BE-5837-1F9A3511EE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7139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40"/>
    </mc:Choice>
    <mc:Fallback xmlns="">
      <p:transition spd="slow" advTm="35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621BF5-A161-51B1-7CAA-2C5C03546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CF38F31E-9B6E-469D-F7DA-F1AD0C5583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93D501B-259F-E076-F08A-532025447B0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042E945A-C331-4063-AF54-16D55E53E1C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7DFE688A-69AA-763F-4B99-01CE6F62B16B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807A513A-2EB5-2535-3C81-0370B05AA72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E4E26A87-895E-4DCF-A4DC-BEEB6176A7E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C46B891F-8A22-2C01-49B4-65D63CE93A0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2AE3E6C6-67E4-3F54-F806-FDECD4F0773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DAB7CA7A-ED0A-780D-0873-36AECB5EE18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1D9F2936-C237-ACBC-F393-8C81C117673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D7E14EFE-C8A6-3216-5560-716B4238D4F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C77C7401-997C-745E-FAB0-66D1032CE8E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B78239AB-A353-05E0-B0A0-77AA4AB0083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DC6C4D6D-515B-DA65-033F-44EC011BC52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61D7D8D1-5E7E-AB04-26E1-5BD928D15582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7ECA87B6-737F-EF21-8D36-0ED86AEEEFB3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9.	What is the minimum wage for an apprentice?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FB745312-B6E9-7763-28C6-459B17CAD4A3}"/>
              </a:ext>
            </a:extLst>
          </p:cNvPr>
          <p:cNvSpPr txBox="1">
            <a:spLocks/>
          </p:cNvSpPr>
          <p:nvPr/>
        </p:nvSpPr>
        <p:spPr>
          <a:xfrm>
            <a:off x="279797" y="3357496"/>
            <a:ext cx="11635949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buFont typeface="+mj-lt"/>
              <a:buAutoNum type="alphaLcParenR"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depends how good the apprentice is</a:t>
            </a:r>
          </a:p>
          <a:p>
            <a:pPr marL="342900" lvl="0" indent="-342900" algn="l">
              <a:buFont typeface="+mj-lt"/>
              <a:buAutoNum type="alphaLcParenR"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lphaLcParenR"/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£8 an hour</a:t>
            </a:r>
          </a:p>
          <a:p>
            <a:pPr marL="342900" lvl="0" indent="-342900" algn="l">
              <a:buFont typeface="+mj-lt"/>
              <a:buAutoNum type="alphaLcParenR"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lphaLcParenR"/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£16 an hour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lphaLcParenR"/>
            </a:pPr>
            <a:endParaRPr lang="en-GB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lphaLcParenR"/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company can pay whatever they want</a:t>
            </a:r>
          </a:p>
          <a:p>
            <a:pPr lvl="0" algn="l"/>
            <a:endParaRPr lang="en-GB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EAF52AF-6E17-E4EF-7297-658686D6C1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05372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250"/>
    </mc:Choice>
    <mc:Fallback>
      <p:transition spd="slow" advTm="25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4BB768-0AAB-B361-4407-EC760013B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7CBECEFC-AC7F-B7EA-4261-F840FCE1F11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394BBFA-EE17-C6A1-E0EB-43C72D9E827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87CD104D-29C3-E83C-14A1-BA20FECC6C8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FE7C1942-A637-6193-0E71-16CD9847C09D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A73172CC-16A0-8D45-0873-75889EDC9A4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672FCE5B-5A82-AD8B-39E8-41B9F389005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F705FB63-77F8-6E5D-A014-09F2CEF30D3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7A01A74A-5059-CC28-D52D-573C8BD4485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4B1C6C40-E962-1F18-E88C-C3747A79460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3294B6D6-A7F6-749F-0075-3A0E239E96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A4DA76CA-5F45-DCB0-07CC-7FFD8303384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4DAB312A-FBAE-5B08-BE38-FC55DBC78DF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21148EA9-73B0-74B2-BDE4-22B118BA551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4C966397-9B30-41FE-B9F9-F04B40201D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DC69206-645C-B985-7D8F-8CED3D302191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AA3CE966-9A61-85CD-77E1-E3B5DED1B0E4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10.	What do university and apprenticeships have in common?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5E900DCF-8953-D240-7931-5558D666B719}"/>
              </a:ext>
            </a:extLst>
          </p:cNvPr>
          <p:cNvSpPr txBox="1">
            <a:spLocks/>
          </p:cNvSpPr>
          <p:nvPr/>
        </p:nvSpPr>
        <p:spPr>
          <a:xfrm>
            <a:off x="391886" y="3645910"/>
            <a:ext cx="11520317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lvl="0" indent="-514350" algn="l">
              <a:buFont typeface="+mj-lt"/>
              <a:buAutoNum type="alphaLcParenR"/>
            </a:pPr>
            <a:r>
              <a:rPr lang="en-GB" sz="2800" dirty="0"/>
              <a:t>Both give you experience in a specific industry</a:t>
            </a:r>
          </a:p>
          <a:p>
            <a:pPr marL="514350" lvl="0" indent="-514350" algn="l">
              <a:buFont typeface="+mj-lt"/>
              <a:buAutoNum type="alphaLcParenR"/>
            </a:pPr>
            <a:endParaRPr lang="en-GB" sz="2800" dirty="0"/>
          </a:p>
          <a:p>
            <a:pPr marL="514350" lvl="0" indent="-514350" algn="l">
              <a:buFont typeface="+mj-lt"/>
              <a:buAutoNum type="alphaLcParenR"/>
            </a:pPr>
            <a:r>
              <a:rPr lang="en-GB" sz="2800" dirty="0"/>
              <a:t>Both offer a varied timetable with lots of time for independent study</a:t>
            </a:r>
          </a:p>
          <a:p>
            <a:pPr marL="514350" lvl="0" indent="-514350" algn="l">
              <a:buFont typeface="+mj-lt"/>
              <a:buAutoNum type="alphaLcParenR"/>
            </a:pPr>
            <a:endParaRPr lang="en-GB" sz="2800" dirty="0"/>
          </a:p>
          <a:p>
            <a:pPr marL="514350" lvl="0" indent="-514350" algn="l">
              <a:buFont typeface="+mj-lt"/>
              <a:buAutoNum type="alphaLcParenR"/>
            </a:pPr>
            <a:endParaRPr lang="en-GB" sz="2800" dirty="0"/>
          </a:p>
          <a:p>
            <a:pPr marL="514350" lvl="0" indent="-514350" algn="l">
              <a:buFont typeface="+mj-lt"/>
              <a:buAutoNum type="alphaLcParenR"/>
            </a:pPr>
            <a:r>
              <a:rPr lang="en-GB" sz="2800" dirty="0"/>
              <a:t>Both increase your future employability and earning potential</a:t>
            </a:r>
          </a:p>
          <a:p>
            <a:pPr marL="514350" lvl="0" indent="-514350" algn="l">
              <a:buFont typeface="+mj-lt"/>
              <a:buAutoNum type="alphaLcParenR"/>
            </a:pPr>
            <a:endParaRPr lang="en-GB" sz="2800" dirty="0"/>
          </a:p>
          <a:p>
            <a:pPr marL="514350" lvl="0" indent="-514350" algn="l">
              <a:buFont typeface="+mj-lt"/>
              <a:buAutoNum type="alphaLcParenR"/>
            </a:pPr>
            <a:r>
              <a:rPr lang="en-GB" sz="2800" dirty="0"/>
              <a:t>You can get a student loan and a maintenance loan for both</a:t>
            </a:r>
            <a:br>
              <a:rPr lang="en-GB" sz="3200" b="1" dirty="0"/>
            </a:b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F3CECCF-2660-AC42-40F7-8015615046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6300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66"/>
    </mc:Choice>
    <mc:Fallback xmlns="">
      <p:transition spd="slow" advTm="24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686B1E-10F3-484C-1E98-9576A79DB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B7A2781C-172F-6FEE-2C95-25DD5D54EAF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3FD2F9C-A390-A5C1-F4DE-883678A459B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10D20177-94CA-4654-C36B-4FD782C69C0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D2D727B6-0DCE-DB45-5E10-21BAEC53BF4C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02DF6FD5-B4C3-C064-7020-E9013DB84CD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1E16D323-800B-5026-303A-CCF404AED7A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6C5F7723-D7EA-F77B-97BD-662F71CAE54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909D3863-B7CF-7EFF-CC06-D9F2C496786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5468AEAB-1A07-46D6-C571-8932188FEBA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A9A5CA90-6443-69D4-58B1-81E54DB1319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4B436BE3-0A77-548A-4214-A95A2A80192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B8FC39AC-A40B-E802-2656-D49FB9BE846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3AA916D0-BA6C-AB33-B929-82BFA1B15C8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6C3DED04-291A-ABB7-BA99-3A8B911F2BE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D2897AE-682E-81CB-B1C0-7FBB9202B440}"/>
              </a:ext>
            </a:extLst>
          </p:cNvPr>
          <p:cNvSpPr txBox="1">
            <a:spLocks/>
          </p:cNvSpPr>
          <p:nvPr/>
        </p:nvSpPr>
        <p:spPr>
          <a:xfrm>
            <a:off x="399540" y="2902521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2375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34"/>
    </mc:Choice>
    <mc:Fallback xmlns="">
      <p:transition spd="slow" advTm="703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D4AA11-F15F-1B36-515C-DD01A24D9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06C7F67B-D7A4-CBCA-BBBA-01F6B13745A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D260FB4-DEBE-5231-0B66-86FD243B5BB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13E370E9-17A0-C9F2-6230-0D0A77B20CF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2EE9A8D8-5018-B5CA-BA9B-6F0F9BEEFC08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3B898305-08BC-7FE6-0273-550E7168EEC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755F886A-E319-1FB6-424E-6D46E377626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233B335E-BAD4-F3A2-AEB6-2E5B0669275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9BB0360D-8C0C-A502-C7FB-00064FE7D84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8AD682F5-C7BF-C21A-AD55-5A0538257E9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D88DCF5B-F137-B37F-1D6E-C331FF7C1EF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5E7F023D-89D7-B19C-D02F-185C2EEE8D3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3C86CA7D-D58A-0965-DB89-4F4C5AD4826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10EFEEFD-C203-93AB-E57D-FD4F2019E2D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AEB4B53E-F11C-3EE3-76F1-FA21152ABBD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88502E73-97FE-E246-D4DE-73E91A6F329A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59AFF3FF-5C18-FCD0-9B75-657103C8D8A7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96516" indent="-696516" defTabSz="857250">
              <a:buFont typeface="+mj-lt"/>
              <a:buAutoNum type="arabicPeriod"/>
            </a:pPr>
            <a:r>
              <a:rPr lang="en-GB" sz="3600" b="1" dirty="0">
                <a:latin typeface="Calibri"/>
                <a:cs typeface="Poppins Bold" panose="020B0604020202020204" charset="0"/>
              </a:rPr>
              <a:t>What is the name of the loan that the government can give you to cover your living costs?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6747BB91-2F19-CC24-B2C3-B5F5814F5EDE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Tuition Fee Loan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Maintenance Loan 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Housing grant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200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 Back Later Loan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9B4D95F5-EBAC-9265-2835-9694335B89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6176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81"/>
    </mc:Choice>
    <mc:Fallback xmlns="">
      <p:transition spd="slow" advTm="10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9E27A0-8716-E1B7-1AC0-1CDB22A3F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AACC8A62-FC33-1C87-706B-135AB65987B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FDB3B4E-7D12-0207-8F7B-E61A1CF0640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AD3125C9-CF6A-1B06-354C-BA14AF9DE3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497C363F-B626-3EED-BD46-13E51EAFFC36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013D57E9-F0E9-90A7-692A-CEEA91C41A5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60D46E48-5EC5-E39F-9115-DBF12924B37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67D3D2CD-399D-BE9C-E218-DCE96983BD5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7FC17228-79C8-F44E-A62E-9BFA89A3BD2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601D1BB9-E25E-96B9-7E80-F6A373515C6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C1D30472-0388-7426-06BB-7EB7D18A8F7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807CB5FF-551C-5CAC-56DD-B25D3FA3701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072B4265-0F99-92ED-4021-B55253ABF40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6767475D-D644-C8C9-5140-47C4940DFFC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6D4CF7DD-1062-8EEF-A57F-92C05C3507F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62752574-2079-073D-855D-6D3697A44197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637914B7-BFDC-6643-3757-0E9D7D21B4F1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2.	What percentage of university students have part-time jobs?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7D3209ED-E4BD-6CBA-A48E-7648A42169A6}"/>
              </a:ext>
            </a:extLst>
          </p:cNvPr>
          <p:cNvSpPr txBox="1">
            <a:spLocks/>
          </p:cNvSpPr>
          <p:nvPr/>
        </p:nvSpPr>
        <p:spPr>
          <a:xfrm>
            <a:off x="2775858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55%</a:t>
            </a:r>
            <a:endParaRPr lang="en-GB" sz="3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10%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89%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200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2%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E4D00962-8ADF-4B7B-4BAA-5433A2BF97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7762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91"/>
    </mc:Choice>
    <mc:Fallback xmlns="">
      <p:transition spd="slow" advTm="128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3C391E-8659-DA83-C9C2-6C436550A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1E7EB38-5E81-01C7-E57D-BEA74EEDBFC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5520D15-4B5E-193C-402B-D8E22E2A0F4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B8608EC1-45A9-4E86-7353-BD7F0358A18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AE5E5D44-9BBB-F57D-FDB3-AD07B26DA9CD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DFA4DAB7-CF42-4564-A4F1-282C7637F09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BBCA35BF-6669-9604-E747-63EFA85EEF4A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08459190-9CF6-77BB-91C2-CB06018C359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E3D33488-F450-CA88-22CB-5F6467813B8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CD840524-5CE1-2813-0416-ED6610C61F1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800D0C43-A904-B410-D97A-1B54A3F2976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4D18AFCD-4153-EBE4-71F0-4581D4ECD0C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E0B9D774-1775-E0D2-E0EF-104F7194B26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9D3D475D-B028-BD43-67EE-AA9A856D6A5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E76ECFE5-8EDD-B629-1CC2-BC26942E158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691140C5-6661-258F-E277-B514F6BB35C6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1A348986-BD8A-962B-C3E5-BF36B4432C00}"/>
              </a:ext>
            </a:extLst>
          </p:cNvPr>
          <p:cNvSpPr txBox="1">
            <a:spLocks/>
          </p:cNvSpPr>
          <p:nvPr/>
        </p:nvSpPr>
        <p:spPr>
          <a:xfrm>
            <a:off x="587829" y="924129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3.	What can you do if you want to study a university course that you don’t have qualifications or experience with?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B1ED7B6B-1E31-ADF4-8DB0-A62B589C778C}"/>
              </a:ext>
            </a:extLst>
          </p:cNvPr>
          <p:cNvSpPr txBox="1">
            <a:spLocks/>
          </p:cNvSpPr>
          <p:nvPr/>
        </p:nvSpPr>
        <p:spPr>
          <a:xfrm>
            <a:off x="587829" y="3885995"/>
            <a:ext cx="5617027" cy="1995331"/>
          </a:xfrm>
          <a:prstGeom prst="rect">
            <a:avLst/>
          </a:prstGeom>
        </p:spPr>
        <p:txBody>
          <a:bodyPr vert="horz" lIns="85725" tIns="42863" rIns="85725" bIns="42863" numCol="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150000"/>
              </a:lnSpc>
              <a:buFont typeface="+mj-lt"/>
              <a:buAutoNum type="alphaLcParenR"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Give up	</a:t>
            </a:r>
          </a:p>
          <a:p>
            <a:pPr marL="342900" lvl="0" indent="-342900" algn="l">
              <a:lnSpc>
                <a:spcPct val="150000"/>
              </a:lnSpc>
              <a:buFont typeface="+mj-lt"/>
              <a:buAutoNum type="alphaLcParenR"/>
            </a:pP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lphaLcParenR"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Ask the university to reconsider</a:t>
            </a:r>
          </a:p>
        </p:txBody>
      </p:sp>
      <p:sp>
        <p:nvSpPr>
          <p:cNvPr id="20" name="Title 13">
            <a:extLst>
              <a:ext uri="{FF2B5EF4-FFF2-40B4-BE49-F238E27FC236}">
                <a16:creationId xmlns:a16="http://schemas.microsoft.com/office/drawing/2014/main" id="{C7ADCC68-4FBC-C240-F447-A15739C2245F}"/>
              </a:ext>
            </a:extLst>
          </p:cNvPr>
          <p:cNvSpPr txBox="1">
            <a:spLocks/>
          </p:cNvSpPr>
          <p:nvPr/>
        </p:nvSpPr>
        <p:spPr>
          <a:xfrm>
            <a:off x="5812971" y="3255171"/>
            <a:ext cx="5417914" cy="3285234"/>
          </a:xfrm>
          <a:prstGeom prst="rect">
            <a:avLst/>
          </a:prstGeom>
        </p:spPr>
        <p:txBody>
          <a:bodyPr vert="horz" lIns="85725" tIns="42863" rIns="85725" bIns="42863" numCol="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50000"/>
              </a:lnSpc>
            </a:pPr>
            <a:r>
              <a:rPr lang="en-GB" sz="3600" dirty="0"/>
              <a:t>c)Study a master’s degree</a:t>
            </a:r>
          </a:p>
          <a:p>
            <a:pPr lvl="0" algn="l">
              <a:lnSpc>
                <a:spcPct val="150000"/>
              </a:lnSpc>
            </a:pPr>
            <a:endParaRPr lang="en-GB" sz="1400" dirty="0"/>
          </a:p>
          <a:p>
            <a:pPr lvl="0" algn="l"/>
            <a:r>
              <a:rPr lang="en-GB" sz="3600" dirty="0">
                <a:solidFill>
                  <a:srgbClr val="00B050"/>
                </a:solidFill>
              </a:rPr>
              <a:t>d)Apply for a foundation year</a:t>
            </a: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40F14D75-BF58-C4A8-86D2-0C26C8E739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199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09"/>
    </mc:Choice>
    <mc:Fallback xmlns="">
      <p:transition spd="slow" advTm="238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671ED9-7D9A-C24C-BE19-5D4E9EB43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DD980867-F839-03FA-1970-513989F1A4F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63C7BF9-B383-B6A1-075E-7FB2B3F4DC3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997DED70-8D0E-BD38-9BBA-B1E0FE87C07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9B76E5B3-7565-4B41-D6F9-7D1646C87752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A334F006-6EEA-0641-3092-57C0307666C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50E2D5BE-E201-5582-5646-FBD8D2FD5B6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A727A918-00C3-B366-E062-F2F654D2080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763665FD-1BAC-84AE-0A0D-18F36F4176B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D8FB3E7C-BD74-4FBB-247A-A25D72A9767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4DD32987-61C6-0E39-EEC2-9B3F34BD20C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3FFB3BB8-E869-6ED6-29D8-475C26EF98B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E5EBACB8-6AD5-CD8B-FF5D-AD9B0D36A06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9028FB98-2F5B-F4E6-7972-6274506A809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0620E18D-1511-52E9-A44F-D270949FBEC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0EACB582-1157-6161-C822-C4ECD78DFB34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ECCECD21-F890-A432-23C6-5757BA217853}"/>
              </a:ext>
            </a:extLst>
          </p:cNvPr>
          <p:cNvSpPr txBox="1">
            <a:spLocks/>
          </p:cNvSpPr>
          <p:nvPr/>
        </p:nvSpPr>
        <p:spPr>
          <a:xfrm>
            <a:off x="555171" y="754785"/>
            <a:ext cx="10675714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4.	What factors do universities consider when offering someone a place on a course?</a:t>
            </a:r>
          </a:p>
          <a:p>
            <a:pPr defTabSz="857250"/>
            <a:r>
              <a:rPr lang="en-GB" sz="3200" dirty="0">
                <a:latin typeface="Calibri"/>
                <a:cs typeface="Poppins Bold" panose="020B0604020202020204" charset="0"/>
              </a:rPr>
              <a:t>Tick all that apply.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709A63EC-618F-416E-FB6C-2446456EE12A}"/>
              </a:ext>
            </a:extLst>
          </p:cNvPr>
          <p:cNvSpPr txBox="1">
            <a:spLocks/>
          </p:cNvSpPr>
          <p:nvPr/>
        </p:nvSpPr>
        <p:spPr>
          <a:xfrm>
            <a:off x="1090157" y="3339141"/>
            <a:ext cx="10011685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lvl="0" indent="-742950" algn="l">
              <a:buFont typeface="+mj-lt"/>
              <a:buAutoNum type="alphaLcParenR"/>
            </a:pPr>
            <a:r>
              <a:rPr lang="en-GB" sz="3200" dirty="0">
                <a:solidFill>
                  <a:srgbClr val="00B050"/>
                </a:solidFill>
              </a:rPr>
              <a:t>Personal statement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>
                <a:solidFill>
                  <a:srgbClr val="00B050"/>
                </a:solidFill>
              </a:rPr>
              <a:t>Grades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/>
              <a:t>Your distance from the university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>
                <a:solidFill>
                  <a:srgbClr val="00B050"/>
                </a:solidFill>
              </a:rPr>
              <a:t>Portfolio of relevant work   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>
                <a:solidFill>
                  <a:srgbClr val="00B050"/>
                </a:solidFill>
              </a:rPr>
              <a:t>Interview performance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/>
              <a:t>Where your siblings studied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>
                <a:solidFill>
                  <a:srgbClr val="00B050"/>
                </a:solidFill>
              </a:rPr>
              <a:t>Predicted grades</a:t>
            </a:r>
          </a:p>
          <a:p>
            <a:pPr marL="742950" lvl="0" indent="-742950" algn="l">
              <a:buFont typeface="+mj-lt"/>
              <a:buAutoNum type="alphaLcParenR"/>
            </a:pPr>
            <a:r>
              <a:rPr lang="en-GB" sz="3200" dirty="0"/>
              <a:t>Favourite subject</a:t>
            </a:r>
            <a:br>
              <a:rPr lang="en-GB" sz="2400" dirty="0"/>
            </a:b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A30FCE43-E149-93B0-CF97-8FD99C835E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6926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50"/>
    </mc:Choice>
    <mc:Fallback xmlns="">
      <p:transition spd="slow" advTm="31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30B1D5-5574-DD73-A5AF-63BAB4C0B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E03F6515-7C16-B776-1EBE-2B14E5B5C01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5257A69-E3A1-25E2-9FBD-24DB2990976B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B48E6D65-9DC3-EF3F-975F-D29778841C9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14A5A451-4CF8-3F78-5EB2-7ECFDF3CBB13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356DEBBC-3D37-9D1E-A6D8-261969628B1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12EEF652-8A06-60BE-21AD-04F7F884F902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E5AD8B05-579A-77BB-1F0B-7DA543434D1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503E3506-725C-71A9-3BF5-D3D298BA1BE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FEAF4ED8-9013-790A-EC29-E57570A7A2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6005E488-2229-EC89-5CFC-ED53AF4B784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A35703A5-32B4-4DAC-29EB-A40F6CDA3C2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261EDFDD-7FF2-BB25-550D-3D193404F95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A49198B2-B9B3-7F92-F825-2E2320FF16C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BB72CBC2-E812-182E-10B3-2ED0C5C17B6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272457B5-56E4-13CB-09D0-3E3D1EC2AE9D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BCD2980E-C3F2-E26B-1059-41E7AD813AA5}"/>
              </a:ext>
            </a:extLst>
          </p:cNvPr>
          <p:cNvSpPr txBox="1">
            <a:spLocks/>
          </p:cNvSpPr>
          <p:nvPr/>
        </p:nvSpPr>
        <p:spPr>
          <a:xfrm>
            <a:off x="774472" y="780563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5.	What is the term given for applying to university but agreeing to attend a year later than you applied to?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C0E8A86F-3F5E-6DD7-739B-1BB83CCE2D82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Postponing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Taking a gap year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Deferring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Joining the wait list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44E76EA5-6E6C-3F35-9A38-8438AA20DB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9679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88"/>
    </mc:Choice>
    <mc:Fallback xmlns="">
      <p:transition spd="slow" advTm="12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23F7BD-1A11-CADC-7371-014FF59C2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6E2F093F-58AE-A677-D1D6-5FE3BD7685F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E63B7AB-22FB-F121-EEF7-6DDC4CC7BDE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7C773D6A-6B8F-FE86-7A77-AAE2DCB7C77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CC900C02-01F3-7C62-11E1-9DB0B920A5A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0A596424-D1D3-5FB0-6C3A-BBE965ACE5D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7CF96BB9-326B-44D4-8225-670155D0757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02182957-DF2E-4663-1B72-1C75239CB5B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783DF5C0-6B67-CC57-2C46-9DE26155C66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2C64830D-600F-93A7-FD90-74A08C87D5C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D22F44A2-5F95-2CD0-8DD6-C2557ACD969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124ECE0-807E-3F90-6AC4-24C58ACC828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1DAF20CE-8657-9D3E-EDC2-1F945B916CC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02FB23A1-1342-E08A-6299-62F0F22F1FC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2CEE46B8-7BC2-04AB-AAED-EC70FF239D9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FA00F898-9D5A-417C-DE6F-549D8F2DF473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B44873FA-38C3-EDC4-DABC-D45841BD09A9}"/>
              </a:ext>
            </a:extLst>
          </p:cNvPr>
          <p:cNvSpPr txBox="1">
            <a:spLocks/>
          </p:cNvSpPr>
          <p:nvPr/>
        </p:nvSpPr>
        <p:spPr>
          <a:xfrm>
            <a:off x="598714" y="616319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6.	What is the highest level of apprenticeship equivalent to?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4F203810-3EAE-5E69-6C8A-972CF1AE4E83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A-Level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GCSE’s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Masters Degree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Primary school</a:t>
            </a:r>
          </a:p>
        </p:txBody>
      </p:sp>
      <p:pic>
        <p:nvPicPr>
          <p:cNvPr id="32" name="Audio 31">
            <a:hlinkClick r:id="" action="ppaction://media"/>
            <a:extLst>
              <a:ext uri="{FF2B5EF4-FFF2-40B4-BE49-F238E27FC236}">
                <a16:creationId xmlns:a16="http://schemas.microsoft.com/office/drawing/2014/main" id="{8E37B691-0394-A069-7563-18A4BE41D7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111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15"/>
    </mc:Choice>
    <mc:Fallback xmlns="">
      <p:transition spd="slow" advTm="126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F230A5-DC73-465A-2DE3-87DAEF61A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93EF9B70-2E0F-3491-61F9-246E3F86F45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83EE033-57D7-9A61-F559-2342762D28C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F7A6E0D8-B834-0309-9057-ECE0989C4C6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FF1ABDB4-AC85-1853-F5DF-EEB0A807A1C4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90596BA5-4D5E-E12E-A8EE-C0BD2A9FCA3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F89CD3C3-20D1-A52C-A5FA-306A6EE1EFE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50DBDEB8-EFB4-E0E5-3CF3-4C5073B3B7C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3398387A-1D00-27CC-8376-E3E6B5A63A8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FA7BBF2E-38ED-7B93-856B-1E71A3A990A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75AF922A-5858-7128-6A5C-6D1DEE48B3D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33A7BC99-20FB-772F-FC8A-01F7030DB22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2CEFAB3E-D166-0C41-42F4-6A8B6053776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4D568971-0B86-62D0-9731-40A6EF0BFB5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8BA23A2F-45C3-15E0-EBFB-A24AECABA59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68CA15B5-3980-9F5F-9B18-EFB11A5D066E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A3DDFEC5-72E3-B9C3-00E8-CD5726A79D65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7.	If you do a degree apprenticeship with a university, you get access to their facilities and social groups?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716DDF53-96E5-AC3F-EFC2-290D833396FD}"/>
              </a:ext>
            </a:extLst>
          </p:cNvPr>
          <p:cNvSpPr txBox="1">
            <a:spLocks/>
          </p:cNvSpPr>
          <p:nvPr/>
        </p:nvSpPr>
        <p:spPr>
          <a:xfrm>
            <a:off x="2680180" y="3608047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True</a:t>
            </a: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200000"/>
              </a:lnSpc>
              <a:buFont typeface="+mj-lt"/>
              <a:buAutoNum type="alphaLcParenR"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False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B253928E-536D-A6F9-21B6-AA90E65398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6138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10"/>
    </mc:Choice>
    <mc:Fallback xmlns="">
      <p:transition spd="slow" advTm="17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57ED-09E0-A9B6-E28E-35E69F32E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596106F4-3F99-BD09-F3FA-B68EDE9AE93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D8F3049-6175-6DA6-EDB9-0BBF8E83EE3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684A14C0-F27C-9134-9DE4-9D27A527659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EBBDE4BF-3142-0F83-9108-C98F2CDA5A7D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372845EC-BA87-1740-2AD3-C1D4B2C0414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762518A0-F9B2-7C02-FECD-8BFBC0E33D8E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D5AA4692-9CF2-3DDB-B405-066FA7539A5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03DAD0E6-81D5-D5D7-6957-98F4D42D7EA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6D262CD1-CF4E-0E9C-6D74-C93F34AFE19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68693A13-CC6A-89BF-372D-3C94FF76091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88660D85-99FA-4E62-2A88-39523E2AA23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8132455C-AC43-2A0A-7FE0-54B4CD31A4B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1A85812A-459B-02CE-8369-E8782A71451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9386FCEE-7FF9-6A6B-7153-3F368B30E47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D7A6B8F-29DB-D014-3DF5-6D7FC4E2037B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2FB8902F-BEF4-C670-EFBB-6052B292E633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defTabSz="857250">
              <a:buAutoNum type="arabicPeriod" startAt="8"/>
            </a:pPr>
            <a:r>
              <a:rPr lang="en-GB" sz="3600" b="1" dirty="0">
                <a:latin typeface="Calibri"/>
                <a:cs typeface="Poppins Bold" panose="020B0604020202020204" charset="0"/>
              </a:rPr>
              <a:t>Which of the following are real apprenticeship subjects?</a:t>
            </a:r>
          </a:p>
          <a:p>
            <a:pPr defTabSz="857250"/>
            <a:r>
              <a:rPr lang="en-GB" sz="3200" dirty="0">
                <a:latin typeface="Calibri"/>
                <a:cs typeface="Poppins Bold" panose="020B0604020202020204" charset="0"/>
              </a:rPr>
              <a:t>Tick all that apply.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20967EC8-C15C-C874-26C7-A6635DC63761}"/>
              </a:ext>
            </a:extLst>
          </p:cNvPr>
          <p:cNvSpPr txBox="1">
            <a:spLocks/>
          </p:cNvSpPr>
          <p:nvPr/>
        </p:nvSpPr>
        <p:spPr>
          <a:xfrm>
            <a:off x="1940900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200000"/>
              </a:lnSpc>
            </a:pPr>
            <a:r>
              <a:rPr lang="en-GB" sz="2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  Law</a:t>
            </a:r>
          </a:p>
          <a:p>
            <a:pPr lvl="0" algn="l">
              <a:lnSpc>
                <a:spcPct val="200000"/>
              </a:lnSpc>
            </a:pPr>
            <a:r>
              <a:rPr lang="en-GB" sz="2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  Digital marketing</a:t>
            </a:r>
          </a:p>
          <a:p>
            <a:pPr lvl="0" algn="l">
              <a:lnSpc>
                <a:spcPct val="200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  Maths</a:t>
            </a:r>
          </a:p>
          <a:p>
            <a:pPr lvl="0" algn="l">
              <a:lnSpc>
                <a:spcPct val="200000"/>
              </a:lnSpc>
            </a:pPr>
            <a:r>
              <a:rPr lang="en-GB" sz="2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  Aerospace Engineering</a:t>
            </a:r>
          </a:p>
          <a:p>
            <a:pPr lvl="0" algn="l">
              <a:lnSpc>
                <a:spcPct val="200000"/>
              </a:lnSpc>
            </a:pPr>
            <a:r>
              <a:rPr lang="en-GB" sz="2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 Human Resources </a:t>
            </a:r>
          </a:p>
          <a:p>
            <a:pPr marL="514350" lvl="0" indent="-514350" algn="l">
              <a:lnSpc>
                <a:spcPct val="200000"/>
              </a:lnSpc>
              <a:buAutoNum type="alphaLcParenR" startAt="6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Dance</a:t>
            </a:r>
          </a:p>
          <a:p>
            <a:pPr marL="514350" lvl="0" indent="-514350" algn="l">
              <a:lnSpc>
                <a:spcPct val="200000"/>
              </a:lnSpc>
              <a:buAutoNum type="alphaLcParenR" startAt="6"/>
            </a:pPr>
            <a:r>
              <a:rPr lang="en-GB" sz="2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Nursing</a:t>
            </a:r>
          </a:p>
          <a:p>
            <a:pPr marL="514350" lvl="0" indent="-514350" algn="l">
              <a:lnSpc>
                <a:spcPct val="200000"/>
              </a:lnSpc>
              <a:buAutoNum type="alphaLcParenR" startAt="6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English Literature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650FE455-76CD-02A2-3F34-9238E4491E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645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30"/>
    </mc:Choice>
    <mc:Fallback xmlns="">
      <p:transition spd="slow" advTm="246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4BFB3-AF57-A172-2AA6-9E9E6DFAB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4DA8FAE8-063A-CB6D-F80B-DADB9FC0F8C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5E7F866-AAE3-3073-3B54-412C162A2407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7345FAA4-06BA-DE47-BD94-D5A4AB49541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27FB07F3-172A-E996-08B5-1E3615543C78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39F3AAC9-545D-CCA5-F74B-FE8D1F576A3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79E4CC9B-D86D-37CD-885E-0A7B94614B1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20FAF9ED-5D6B-AE19-0421-0BD912D56C1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EFDF4E3A-8A40-AE56-2DA0-4F538890B65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4F510473-ACE9-5B07-D5A2-C24F617524F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636247E9-DAB5-9528-9864-0C3AE27841E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DE9F7A85-F9D0-D7B7-D0E5-94D57B38CED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6541A2D5-D937-6C06-00EA-45FA4BA171D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76A65B22-43AE-80C5-B4A6-80F1BCF10ED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57589A4B-B434-D905-6742-196044AB9E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FBD2AD04-4CAA-B39B-BB09-74012D21BC37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65D4CA64-0969-BF71-EC3F-5E0586E45087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9.	What is the minimum wage for an apprentice?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17AE1F0F-37DA-DB82-2895-8EC2316EB7A2}"/>
              </a:ext>
            </a:extLst>
          </p:cNvPr>
          <p:cNvSpPr txBox="1">
            <a:spLocks/>
          </p:cNvSpPr>
          <p:nvPr/>
        </p:nvSpPr>
        <p:spPr>
          <a:xfrm>
            <a:off x="279797" y="3357496"/>
            <a:ext cx="11635949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lvl="0" indent="-342900" algn="l">
              <a:buFont typeface="+mj-lt"/>
              <a:buAutoNum type="alphaLcParenR"/>
            </a:pP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depends how good the apprentice is</a:t>
            </a:r>
          </a:p>
          <a:p>
            <a:pPr marL="342900" lvl="0" indent="-342900" algn="l">
              <a:buFont typeface="+mj-lt"/>
              <a:buAutoNum type="alphaLcParenR"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lphaLcParenR"/>
            </a:pPr>
            <a:r>
              <a:rPr lang="en-GB" sz="3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£8 an hour</a:t>
            </a:r>
          </a:p>
          <a:p>
            <a:pPr marL="342900" lvl="0" indent="-342900" algn="l">
              <a:buFont typeface="+mj-lt"/>
              <a:buAutoNum type="alphaLcParenR"/>
            </a:pP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lphaLcParenR"/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£16 an hour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lphaLcParenR"/>
            </a:pPr>
            <a:endParaRPr lang="en-GB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+mj-lt"/>
              <a:buAutoNum type="alphaLcParenR"/>
            </a:pP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company can pay whatever they want</a:t>
            </a:r>
          </a:p>
          <a:p>
            <a:pPr lvl="0" algn="l"/>
            <a:endParaRPr lang="en-GB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2C3318DC-DFBD-05FE-36A5-D2783D82E5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8697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00"/>
    </mc:Choice>
    <mc:Fallback>
      <p:transition spd="slow" advTm="1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4BB768-0AAB-B361-4407-EC760013B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7CBECEFC-AC7F-B7EA-4261-F840FCE1F11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394BBFA-EE17-C6A1-E0EB-43C72D9E827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87CD104D-29C3-E83C-14A1-BA20FECC6C8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FE7C1942-A637-6193-0E71-16CD9847C09D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A73172CC-16A0-8D45-0873-75889EDC9A4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672FCE5B-5A82-AD8B-39E8-41B9F389005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defTabSz="857277">
                    <a:defRPr/>
                  </a:pPr>
                  <a:endParaRPr lang="en-GB" sz="1688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F705FB63-77F8-6E5D-A014-09F2CEF30D3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7A01A74A-5059-CC28-D52D-573C8BD4485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4B1C6C40-E962-1F18-E88C-C3747A79460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3294B6D6-A7F6-749F-0075-3A0E239E96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A4DA76CA-5F45-DCB0-07CC-7FFD8303384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4DAB312A-FBAE-5B08-BE38-FC55DBC78DF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21148EA9-73B0-74B2-BDE4-22B118BA551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857277">
                  <a:defRPr/>
                </a:pPr>
                <a:endParaRPr lang="en-GB" sz="1688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4C966397-9B30-41FE-B9F9-F04B40201D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77">
                <a:defRPr/>
              </a:pPr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DC69206-645C-B985-7D8F-8CED3D302191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4800" dirty="0">
                <a:solidFill>
                  <a:srgbClr val="C22A62"/>
                </a:solidFill>
                <a:latin typeface="Pacifico" panose="00000500000000000000" pitchFamily="2" charset="0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AA3CE966-9A61-85CD-77E1-E3B5DED1B0E4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57250"/>
            <a:r>
              <a:rPr lang="en-GB" sz="3600" b="1" dirty="0">
                <a:latin typeface="Calibri"/>
                <a:cs typeface="Poppins Bold" panose="020B0604020202020204" charset="0"/>
              </a:rPr>
              <a:t>10.	What do university and apprenticeships have in common?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5E900DCF-8953-D240-7931-5558D666B719}"/>
              </a:ext>
            </a:extLst>
          </p:cNvPr>
          <p:cNvSpPr txBox="1">
            <a:spLocks/>
          </p:cNvSpPr>
          <p:nvPr/>
        </p:nvSpPr>
        <p:spPr>
          <a:xfrm>
            <a:off x="391886" y="3645910"/>
            <a:ext cx="11520317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lvl="0" indent="-514350" algn="l">
              <a:buFont typeface="+mj-lt"/>
              <a:buAutoNum type="alphaLcParenR"/>
            </a:pPr>
            <a:r>
              <a:rPr lang="en-GB" sz="2800" dirty="0"/>
              <a:t>Both give you experience in a specific industry</a:t>
            </a:r>
          </a:p>
          <a:p>
            <a:pPr marL="514350" lvl="0" indent="-514350" algn="l">
              <a:buFont typeface="+mj-lt"/>
              <a:buAutoNum type="alphaLcParenR"/>
            </a:pPr>
            <a:endParaRPr lang="en-GB" sz="2800" dirty="0"/>
          </a:p>
          <a:p>
            <a:pPr marL="514350" lvl="0" indent="-514350" algn="l">
              <a:buFont typeface="+mj-lt"/>
              <a:buAutoNum type="alphaLcParenR"/>
            </a:pPr>
            <a:r>
              <a:rPr lang="en-GB" sz="2800" dirty="0"/>
              <a:t>Both offer a varied timetable with lots of time for independent study</a:t>
            </a:r>
          </a:p>
          <a:p>
            <a:pPr marL="514350" lvl="0" indent="-514350" algn="l">
              <a:buFont typeface="+mj-lt"/>
              <a:buAutoNum type="alphaLcParenR"/>
            </a:pPr>
            <a:endParaRPr lang="en-GB" sz="2800" dirty="0"/>
          </a:p>
          <a:p>
            <a:pPr marL="514350" lvl="0" indent="-514350" algn="l">
              <a:buFont typeface="+mj-lt"/>
              <a:buAutoNum type="alphaLcParenR"/>
            </a:pPr>
            <a:endParaRPr lang="en-GB" sz="2800" dirty="0"/>
          </a:p>
          <a:p>
            <a:pPr marL="514350" lvl="0" indent="-514350" algn="l">
              <a:buFont typeface="+mj-lt"/>
              <a:buAutoNum type="alphaLcParenR"/>
            </a:pPr>
            <a:r>
              <a:rPr lang="en-GB" sz="2800" dirty="0">
                <a:solidFill>
                  <a:srgbClr val="00B050"/>
                </a:solidFill>
              </a:rPr>
              <a:t>Both increase your future employability and earning potential</a:t>
            </a:r>
          </a:p>
          <a:p>
            <a:pPr marL="514350" lvl="0" indent="-514350" algn="l">
              <a:buFont typeface="+mj-lt"/>
              <a:buAutoNum type="alphaLcParenR"/>
            </a:pPr>
            <a:endParaRPr lang="en-GB" sz="2800" dirty="0"/>
          </a:p>
          <a:p>
            <a:pPr marL="514350" lvl="0" indent="-514350" algn="l">
              <a:buFont typeface="+mj-lt"/>
              <a:buAutoNum type="alphaLcParenR"/>
            </a:pPr>
            <a:r>
              <a:rPr lang="en-GB" sz="2800" dirty="0"/>
              <a:t>You can get a student loan and a maintenance loan for both</a:t>
            </a:r>
            <a:br>
              <a:rPr lang="en-GB" sz="3200" b="1" dirty="0"/>
            </a:b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BC4E9464-5B1C-7B2A-106D-599D92AFCD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0026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38"/>
    </mc:Choice>
    <mc:Fallback xmlns="">
      <p:transition spd="slow" advTm="28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686B1E-10F3-484C-1E98-9576A79DB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B7A2781C-172F-6FEE-2C95-25DD5D54EAF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3FD2F9C-A390-A5C1-F4DE-883678A459B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10D20177-94CA-4654-C36B-4FD782C69C0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D2D727B6-0DCE-DB45-5E10-21BAEC53BF4C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02DF6FD5-B4C3-C064-7020-E9013DB84CD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1E16D323-800B-5026-303A-CCF404AED7A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6C5F7723-D7EA-F77B-97BD-662F71CAE54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909D3863-B7CF-7EFF-CC06-D9F2C496786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5468AEAB-1A07-46D6-C571-8932188FEBA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A9A5CA90-6443-69D4-58B1-81E54DB1319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4B436BE3-0A77-548A-4214-A95A2A80192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B8FC39AC-A40B-E802-2656-D49FB9BE846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3AA916D0-BA6C-AB33-B929-82BFA1B15C8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6C3DED04-291A-ABB7-BA99-3A8B911F2BE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D2897AE-682E-81CB-B1C0-7FBB9202B440}"/>
              </a:ext>
            </a:extLst>
          </p:cNvPr>
          <p:cNvSpPr txBox="1">
            <a:spLocks/>
          </p:cNvSpPr>
          <p:nvPr/>
        </p:nvSpPr>
        <p:spPr>
          <a:xfrm>
            <a:off x="399540" y="2902521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Well Done!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DF5FEA6C-DC77-A4EE-4CD5-83084A605D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050" y="471805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6515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13"/>
    </mc:Choice>
    <mc:Fallback xmlns="">
      <p:transition spd="slow" advTm="57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844</Words>
  <Application>Microsoft Office PowerPoint</Application>
  <PresentationFormat>Widescreen</PresentationFormat>
  <Paragraphs>188</Paragraphs>
  <Slides>23</Slides>
  <Notes>23</Notes>
  <HiddenSlides>0</HiddenSlides>
  <MMClips>22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Aptos</vt:lpstr>
      <vt:lpstr>Arial</vt:lpstr>
      <vt:lpstr>Calibri</vt:lpstr>
      <vt:lpstr>Pacifico</vt:lpstr>
      <vt:lpstr>Poppins 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Winchester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Tahlia Carr</dc:creator>
  <cp:lastModifiedBy>Tahlia Carr</cp:lastModifiedBy>
  <cp:revision>4</cp:revision>
  <dcterms:created xsi:type="dcterms:W3CDTF">2026-08-17T10:50:11Z</dcterms:created>
  <dcterms:modified xsi:type="dcterms:W3CDTF">2026-09-15T12:25:15Z</dcterms:modified>
</cp:coreProperties>
</file>