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 id="2147483720" r:id="rId3"/>
  </p:sldMasterIdLst>
  <p:notesMasterIdLst>
    <p:notesMasterId r:id="rId28"/>
  </p:notesMasterIdLst>
  <p:sldIdLst>
    <p:sldId id="965" r:id="rId4"/>
    <p:sldId id="909" r:id="rId5"/>
    <p:sldId id="904" r:id="rId6"/>
    <p:sldId id="1067" r:id="rId7"/>
    <p:sldId id="930" r:id="rId8"/>
    <p:sldId id="932" r:id="rId9"/>
    <p:sldId id="1047" r:id="rId10"/>
    <p:sldId id="1070" r:id="rId11"/>
    <p:sldId id="1073" r:id="rId12"/>
    <p:sldId id="1068" r:id="rId13"/>
    <p:sldId id="1071" r:id="rId14"/>
    <p:sldId id="1088" r:id="rId15"/>
    <p:sldId id="925" r:id="rId16"/>
    <p:sldId id="1060" r:id="rId17"/>
    <p:sldId id="1089" r:id="rId18"/>
    <p:sldId id="1090" r:id="rId19"/>
    <p:sldId id="1051" r:id="rId20"/>
    <p:sldId id="984" r:id="rId21"/>
    <p:sldId id="1083" r:id="rId22"/>
    <p:sldId id="1059" r:id="rId23"/>
    <p:sldId id="1086" r:id="rId24"/>
    <p:sldId id="993" r:id="rId25"/>
    <p:sldId id="1002" r:id="rId26"/>
    <p:sldId id="96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E7C2F411-95AE-41C1-B5AF-8E0B9D400A18}">
          <p14:sldIdLst>
            <p14:sldId id="965"/>
            <p14:sldId id="909"/>
          </p14:sldIdLst>
        </p14:section>
        <p14:section name="Post-16 options" id="{AB23BB04-FA3E-465B-84F8-ABC2F2B4137C}">
          <p14:sldIdLst>
            <p14:sldId id="904"/>
            <p14:sldId id="1067"/>
            <p14:sldId id="930"/>
            <p14:sldId id="932"/>
            <p14:sldId id="1047"/>
          </p14:sldIdLst>
        </p14:section>
        <p14:section name="Post-16 provider differences" id="{579A6DAE-8133-4528-89C8-E5BD41B05464}">
          <p14:sldIdLst>
            <p14:sldId id="1070"/>
            <p14:sldId id="1073"/>
            <p14:sldId id="1068"/>
          </p14:sldIdLst>
        </p14:section>
        <p14:section name="Application" id="{789617C5-1AC1-4998-A8E6-B7A222D5A9E4}">
          <p14:sldIdLst>
            <p14:sldId id="1071"/>
            <p14:sldId id="1088"/>
            <p14:sldId id="925"/>
            <p14:sldId id="1060"/>
            <p14:sldId id="1089"/>
            <p14:sldId id="1090"/>
          </p14:sldIdLst>
        </p14:section>
        <p14:section name="Support" id="{E390D25C-E154-478A-9361-414450C6FE77}">
          <p14:sldIdLst>
            <p14:sldId id="1051"/>
            <p14:sldId id="984"/>
          </p14:sldIdLst>
        </p14:section>
        <p14:section name="Higher Education" id="{FA2FE0ED-6CC7-470B-A829-7DFEC047324A}">
          <p14:sldIdLst>
            <p14:sldId id="1083"/>
            <p14:sldId id="1059"/>
          </p14:sldIdLst>
        </p14:section>
        <p14:section name="Next Steps" id="{ABBFE4D6-FFA2-4AF6-AD3C-8211E939FE1D}">
          <p14:sldIdLst>
            <p14:sldId id="1086"/>
            <p14:sldId id="993"/>
            <p14:sldId id="1002"/>
            <p14:sldId id="96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125825-9262-07CE-EEB7-C13D1B0A17B0}" name="Katy Bevan" initials="KB" userId="S::kb1v23@soton.ac.uk::e4c23c80-281a-4e30-b132-3227d0ab2349" providerId="AD"/>
  <p188:author id="{260D1B67-4C13-6B0E-0372-59CC024EA66C}" name="Elizabeth Hartless" initials="EH" userId="S::ehartless@aub.ac.uk::59fe5152-1c9f-4b22-a020-2503a243bde1" providerId="AD"/>
  <p188:author id="{60ABFDA8-8B76-E75D-1F64-8DCF92CB52C3}" name="Tania SILBERNAGL" initials="TS" userId="S::tania.silbernagl@solent.ac.uk::e52a406c-3994-4cec-a122-af1076b8cc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tie Powell" initials="KP" lastIdx="7" clrIdx="0">
    <p:extLst>
      <p:ext uri="{19B8F6BF-5375-455C-9EA6-DF929625EA0E}">
        <p15:presenceInfo xmlns:p15="http://schemas.microsoft.com/office/powerpoint/2012/main" userId="S-1-5-21-579868786-2669328126-3886333572-3430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2A62"/>
    <a:srgbClr val="FFC000"/>
    <a:srgbClr val="91C9D6"/>
    <a:srgbClr val="1B95B1"/>
    <a:srgbClr val="0E4D53"/>
    <a:srgbClr val="91D1E3"/>
    <a:srgbClr val="BAEFCF"/>
    <a:srgbClr val="F05E40"/>
    <a:srgbClr val="00C7C7"/>
    <a:srgbClr val="4445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0FD4F8-B047-40EB-8F36-9C7ECE8B9B7B}" v="2" dt="2026-10-05T08:52:55.2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09" autoAdjust="0"/>
    <p:restoredTop sz="74644" autoAdjust="0"/>
  </p:normalViewPr>
  <p:slideViewPr>
    <p:cSldViewPr snapToGrid="0">
      <p:cViewPr varScale="1">
        <p:scale>
          <a:sx n="82" d="100"/>
          <a:sy n="82" d="100"/>
        </p:scale>
        <p:origin x="1290" y="132"/>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6/11/relationships/changesInfo" Target="changesInfos/changesInfo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y Bevan" userId="e4c23c80-281a-4e30-b132-3227d0ab2349" providerId="ADAL" clId="{76B864CD-4985-401B-99E3-E536F9F6D976}"/>
    <pc:docChg chg="undo custSel modSld">
      <pc:chgData name="Katy Bevan" userId="e4c23c80-281a-4e30-b132-3227d0ab2349" providerId="ADAL" clId="{76B864CD-4985-401B-99E3-E536F9F6D976}" dt="2026-10-05T08:51:28.028" v="941" actId="20577"/>
      <pc:docMkLst>
        <pc:docMk/>
      </pc:docMkLst>
      <pc:sldChg chg="addSp delSp modSp mod modTransition modAnim">
        <pc:chgData name="Katy Bevan" userId="e4c23c80-281a-4e30-b132-3227d0ab2349" providerId="ADAL" clId="{76B864CD-4985-401B-99E3-E536F9F6D976}" dt="2026-09-29T13:20:00.053" v="169"/>
        <pc:sldMkLst>
          <pc:docMk/>
          <pc:sldMk cId="2582507522" sldId="904"/>
        </pc:sldMkLst>
        <pc:picChg chg="add mod">
          <ac:chgData name="Katy Bevan" userId="e4c23c80-281a-4e30-b132-3227d0ab2349" providerId="ADAL" clId="{76B864CD-4985-401B-99E3-E536F9F6D976}" dt="2026-09-29T13:20:00.053" v="169"/>
          <ac:picMkLst>
            <pc:docMk/>
            <pc:sldMk cId="2582507522" sldId="904"/>
            <ac:picMk id="32" creationId="{15204446-49C9-6DC1-1B54-501E1AAD33DE}"/>
          </ac:picMkLst>
        </pc:picChg>
      </pc:sldChg>
      <pc:sldChg chg="addSp delSp modSp mod modTransition modAnim">
        <pc:chgData name="Katy Bevan" userId="e4c23c80-281a-4e30-b132-3227d0ab2349" providerId="ADAL" clId="{76B864CD-4985-401B-99E3-E536F9F6D976}" dt="2026-09-29T13:18:00.807" v="157"/>
        <pc:sldMkLst>
          <pc:docMk/>
          <pc:sldMk cId="3888525317" sldId="909"/>
        </pc:sldMkLst>
        <pc:picChg chg="add mod">
          <ac:chgData name="Katy Bevan" userId="e4c23c80-281a-4e30-b132-3227d0ab2349" providerId="ADAL" clId="{76B864CD-4985-401B-99E3-E536F9F6D976}" dt="2026-09-29T13:18:00.807" v="157"/>
          <ac:picMkLst>
            <pc:docMk/>
            <pc:sldMk cId="3888525317" sldId="909"/>
            <ac:picMk id="5" creationId="{E7B92804-61E2-0DEC-38AA-F88D09E880F7}"/>
          </ac:picMkLst>
        </pc:picChg>
      </pc:sldChg>
      <pc:sldChg chg="addSp delSp modSp mod modTransition addAnim delAnim modAnim">
        <pc:chgData name="Katy Bevan" userId="e4c23c80-281a-4e30-b132-3227d0ab2349" providerId="ADAL" clId="{76B864CD-4985-401B-99E3-E536F9F6D976}" dt="2026-09-29T09:33:16.616" v="67"/>
        <pc:sldMkLst>
          <pc:docMk/>
          <pc:sldMk cId="3273152136" sldId="925"/>
        </pc:sldMkLst>
        <pc:spChg chg="add del">
          <ac:chgData name="Katy Bevan" userId="e4c23c80-281a-4e30-b132-3227d0ab2349" providerId="ADAL" clId="{76B864CD-4985-401B-99E3-E536F9F6D976}" dt="2026-09-29T09:30:33.667" v="54" actId="478"/>
          <ac:spMkLst>
            <pc:docMk/>
            <pc:sldMk cId="3273152136" sldId="925"/>
            <ac:spMk id="34" creationId="{FDE2E121-FFD2-522F-6CE8-BDC2632E5994}"/>
          </ac:spMkLst>
        </pc:spChg>
        <pc:picChg chg="add mod">
          <ac:chgData name="Katy Bevan" userId="e4c23c80-281a-4e30-b132-3227d0ab2349" providerId="ADAL" clId="{76B864CD-4985-401B-99E3-E536F9F6D976}" dt="2026-09-29T09:33:16.616" v="67"/>
          <ac:picMkLst>
            <pc:docMk/>
            <pc:sldMk cId="3273152136" sldId="925"/>
            <ac:picMk id="55" creationId="{D83468C1-1308-AF5C-EB7B-4D71BC40A59C}"/>
          </ac:picMkLst>
        </pc:picChg>
      </pc:sldChg>
      <pc:sldChg chg="addSp delSp modSp mod modTransition modAnim modNotesTx">
        <pc:chgData name="Katy Bevan" userId="e4c23c80-281a-4e30-b132-3227d0ab2349" providerId="ADAL" clId="{76B864CD-4985-401B-99E3-E536F9F6D976}" dt="2026-09-29T13:26:32.208" v="194"/>
        <pc:sldMkLst>
          <pc:docMk/>
          <pc:sldMk cId="4146261371" sldId="930"/>
        </pc:sldMkLst>
        <pc:spChg chg="add mod">
          <ac:chgData name="Katy Bevan" userId="e4c23c80-281a-4e30-b132-3227d0ab2349" providerId="ADAL" clId="{76B864CD-4985-401B-99E3-E536F9F6D976}" dt="2026-09-29T13:22:49.616" v="180" actId="207"/>
          <ac:spMkLst>
            <pc:docMk/>
            <pc:sldMk cId="4146261371" sldId="930"/>
            <ac:spMk id="9" creationId="{2CC6B9DA-3E33-234C-A2CD-6F027AC120DE}"/>
          </ac:spMkLst>
        </pc:spChg>
        <pc:picChg chg="add mod">
          <ac:chgData name="Katy Bevan" userId="e4c23c80-281a-4e30-b132-3227d0ab2349" providerId="ADAL" clId="{76B864CD-4985-401B-99E3-E536F9F6D976}" dt="2026-09-29T13:26:32.208" v="194"/>
          <ac:picMkLst>
            <pc:docMk/>
            <pc:sldMk cId="4146261371" sldId="930"/>
            <ac:picMk id="13" creationId="{E3165077-FAD7-846B-9AF2-5A4E3A7CA56E}"/>
          </ac:picMkLst>
        </pc:picChg>
      </pc:sldChg>
      <pc:sldChg chg="addSp delSp modSp mod modTransition modAnim">
        <pc:chgData name="Katy Bevan" userId="e4c23c80-281a-4e30-b132-3227d0ab2349" providerId="ADAL" clId="{76B864CD-4985-401B-99E3-E536F9F6D976}" dt="2026-09-21T07:44:34.894" v="12"/>
        <pc:sldMkLst>
          <pc:docMk/>
          <pc:sldMk cId="3351669383" sldId="932"/>
        </pc:sldMkLst>
        <pc:picChg chg="add mod">
          <ac:chgData name="Katy Bevan" userId="e4c23c80-281a-4e30-b132-3227d0ab2349" providerId="ADAL" clId="{76B864CD-4985-401B-99E3-E536F9F6D976}" dt="2026-09-21T07:44:34.894" v="12"/>
          <ac:picMkLst>
            <pc:docMk/>
            <pc:sldMk cId="3351669383" sldId="932"/>
            <ac:picMk id="12" creationId="{5589C199-3C4B-5665-C0CF-3AE9BECE8AC7}"/>
          </ac:picMkLst>
        </pc:picChg>
      </pc:sldChg>
      <pc:sldChg chg="addSp delSp modSp mod modTransition modAnim">
        <pc:chgData name="Katy Bevan" userId="e4c23c80-281a-4e30-b132-3227d0ab2349" providerId="ADAL" clId="{76B864CD-4985-401B-99E3-E536F9F6D976}" dt="2026-09-29T10:04:29.675" v="154"/>
        <pc:sldMkLst>
          <pc:docMk/>
          <pc:sldMk cId="4052383211" sldId="964"/>
        </pc:sldMkLst>
        <pc:picChg chg="add mod">
          <ac:chgData name="Katy Bevan" userId="e4c23c80-281a-4e30-b132-3227d0ab2349" providerId="ADAL" clId="{76B864CD-4985-401B-99E3-E536F9F6D976}" dt="2026-09-29T10:04:29.675" v="154"/>
          <ac:picMkLst>
            <pc:docMk/>
            <pc:sldMk cId="4052383211" sldId="964"/>
            <ac:picMk id="39" creationId="{8CB77A72-D462-146F-4C18-EADFB92270C1}"/>
          </ac:picMkLst>
        </pc:picChg>
      </pc:sldChg>
      <pc:sldChg chg="addSp delSp modSp mod modTransition modAnim modNotesTx">
        <pc:chgData name="Katy Bevan" userId="e4c23c80-281a-4e30-b132-3227d0ab2349" providerId="ADAL" clId="{76B864CD-4985-401B-99E3-E536F9F6D976}" dt="2026-09-29T14:08:56.873" v="840"/>
        <pc:sldMkLst>
          <pc:docMk/>
          <pc:sldMk cId="477797485" sldId="965"/>
        </pc:sldMkLst>
        <pc:picChg chg="add mod">
          <ac:chgData name="Katy Bevan" userId="e4c23c80-281a-4e30-b132-3227d0ab2349" providerId="ADAL" clId="{76B864CD-4985-401B-99E3-E536F9F6D976}" dt="2026-09-29T14:08:56.873" v="840"/>
          <ac:picMkLst>
            <pc:docMk/>
            <pc:sldMk cId="477797485" sldId="965"/>
            <ac:picMk id="15" creationId="{32B46E07-5DE6-DBBD-AD1A-B06C5A4B3F13}"/>
          </ac:picMkLst>
        </pc:picChg>
      </pc:sldChg>
      <pc:sldChg chg="addSp delSp modSp mod modTransition modAnim modNotesTx">
        <pc:chgData name="Katy Bevan" userId="e4c23c80-281a-4e30-b132-3227d0ab2349" providerId="ADAL" clId="{76B864CD-4985-401B-99E3-E536F9F6D976}" dt="2026-09-29T14:07:32.699" v="712" actId="6549"/>
        <pc:sldMkLst>
          <pc:docMk/>
          <pc:sldMk cId="2003352608" sldId="984"/>
        </pc:sldMkLst>
        <pc:picChg chg="add mod">
          <ac:chgData name="Katy Bevan" userId="e4c23c80-281a-4e30-b132-3227d0ab2349" providerId="ADAL" clId="{76B864CD-4985-401B-99E3-E536F9F6D976}" dt="2026-09-29T14:07:19.670" v="711"/>
          <ac:picMkLst>
            <pc:docMk/>
            <pc:sldMk cId="2003352608" sldId="984"/>
            <ac:picMk id="61" creationId="{F3BC1EBE-B482-2952-C90F-0A2A78480994}"/>
          </ac:picMkLst>
        </pc:picChg>
      </pc:sldChg>
      <pc:sldChg chg="addSp delSp modSp mod modTransition modAnim">
        <pc:chgData name="Katy Bevan" userId="e4c23c80-281a-4e30-b132-3227d0ab2349" providerId="ADAL" clId="{76B864CD-4985-401B-99E3-E536F9F6D976}" dt="2026-09-29T09:50:34.946" v="134"/>
        <pc:sldMkLst>
          <pc:docMk/>
          <pc:sldMk cId="2046049577" sldId="993"/>
        </pc:sldMkLst>
        <pc:picChg chg="add mod">
          <ac:chgData name="Katy Bevan" userId="e4c23c80-281a-4e30-b132-3227d0ab2349" providerId="ADAL" clId="{76B864CD-4985-401B-99E3-E536F9F6D976}" dt="2026-09-29T09:50:34.946" v="134"/>
          <ac:picMkLst>
            <pc:docMk/>
            <pc:sldMk cId="2046049577" sldId="993"/>
            <ac:picMk id="42" creationId="{07859B35-0730-55AD-7C5D-624FA7462F6D}"/>
          </ac:picMkLst>
        </pc:picChg>
      </pc:sldChg>
      <pc:sldChg chg="addSp delSp modSp mod modTransition modAnim">
        <pc:chgData name="Katy Bevan" userId="e4c23c80-281a-4e30-b132-3227d0ab2349" providerId="ADAL" clId="{76B864CD-4985-401B-99E3-E536F9F6D976}" dt="2026-09-29T10:02:28.766" v="151"/>
        <pc:sldMkLst>
          <pc:docMk/>
          <pc:sldMk cId="2345186725" sldId="1002"/>
        </pc:sldMkLst>
        <pc:picChg chg="add mod">
          <ac:chgData name="Katy Bevan" userId="e4c23c80-281a-4e30-b132-3227d0ab2349" providerId="ADAL" clId="{76B864CD-4985-401B-99E3-E536F9F6D976}" dt="2026-09-29T10:02:28.766" v="151"/>
          <ac:picMkLst>
            <pc:docMk/>
            <pc:sldMk cId="2345186725" sldId="1002"/>
            <ac:picMk id="49" creationId="{758587A4-EF8F-CA73-4998-2E7FEA0A9687}"/>
          </ac:picMkLst>
        </pc:picChg>
      </pc:sldChg>
      <pc:sldChg chg="addSp delSp modSp mod modTransition modAnim">
        <pc:chgData name="Katy Bevan" userId="e4c23c80-281a-4e30-b132-3227d0ab2349" providerId="ADAL" clId="{76B864CD-4985-401B-99E3-E536F9F6D976}" dt="2026-09-21T07:42:51.018" v="9"/>
        <pc:sldMkLst>
          <pc:docMk/>
          <pc:sldMk cId="1831785211" sldId="1047"/>
        </pc:sldMkLst>
        <pc:picChg chg="add mod">
          <ac:chgData name="Katy Bevan" userId="e4c23c80-281a-4e30-b132-3227d0ab2349" providerId="ADAL" clId="{76B864CD-4985-401B-99E3-E536F9F6D976}" dt="2026-09-21T07:42:51.018" v="9"/>
          <ac:picMkLst>
            <pc:docMk/>
            <pc:sldMk cId="1831785211" sldId="1047"/>
            <ac:picMk id="23" creationId="{89D98891-1A49-93EF-47D0-4D5CBE639CC4}"/>
          </ac:picMkLst>
        </pc:picChg>
      </pc:sldChg>
      <pc:sldChg chg="addSp modSp">
        <pc:chgData name="Katy Bevan" userId="e4c23c80-281a-4e30-b132-3227d0ab2349" providerId="ADAL" clId="{76B864CD-4985-401B-99E3-E536F9F6D976}" dt="2026-09-29T09:39:56.830" v="102"/>
        <pc:sldMkLst>
          <pc:docMk/>
          <pc:sldMk cId="3281329207" sldId="1051"/>
        </pc:sldMkLst>
        <pc:picChg chg="add mod">
          <ac:chgData name="Katy Bevan" userId="e4c23c80-281a-4e30-b132-3227d0ab2349" providerId="ADAL" clId="{76B864CD-4985-401B-99E3-E536F9F6D976}" dt="2026-09-29T09:39:56.830" v="102"/>
          <ac:picMkLst>
            <pc:docMk/>
            <pc:sldMk cId="3281329207" sldId="1051"/>
            <ac:picMk id="5" creationId="{1DA050E4-7C80-6460-1E4B-9F4BD06779A9}"/>
          </ac:picMkLst>
        </pc:picChg>
      </pc:sldChg>
      <pc:sldChg chg="addSp delSp modSp mod modTransition modAnim">
        <pc:chgData name="Katy Bevan" userId="e4c23c80-281a-4e30-b132-3227d0ab2349" providerId="ADAL" clId="{76B864CD-4985-401B-99E3-E536F9F6D976}" dt="2026-09-29T09:47:27.389" v="120"/>
        <pc:sldMkLst>
          <pc:docMk/>
          <pc:sldMk cId="1266842662" sldId="1059"/>
        </pc:sldMkLst>
        <pc:picChg chg="add mod">
          <ac:chgData name="Katy Bevan" userId="e4c23c80-281a-4e30-b132-3227d0ab2349" providerId="ADAL" clId="{76B864CD-4985-401B-99E3-E536F9F6D976}" dt="2026-09-29T09:47:27.389" v="120"/>
          <ac:picMkLst>
            <pc:docMk/>
            <pc:sldMk cId="1266842662" sldId="1059"/>
            <ac:picMk id="58" creationId="{E342F8BA-FE64-E3FE-6233-03FDFA349C71}"/>
          </ac:picMkLst>
        </pc:picChg>
      </pc:sldChg>
      <pc:sldChg chg="addSp delSp modSp mod modTransition modAnim">
        <pc:chgData name="Katy Bevan" userId="e4c23c80-281a-4e30-b132-3227d0ab2349" providerId="ADAL" clId="{76B864CD-4985-401B-99E3-E536F9F6D976}" dt="2026-09-29T09:35:07.574" v="74"/>
        <pc:sldMkLst>
          <pc:docMk/>
          <pc:sldMk cId="234398691" sldId="1060"/>
        </pc:sldMkLst>
        <pc:picChg chg="add mod">
          <ac:chgData name="Katy Bevan" userId="e4c23c80-281a-4e30-b132-3227d0ab2349" providerId="ADAL" clId="{76B864CD-4985-401B-99E3-E536F9F6D976}" dt="2026-09-29T09:35:07.574" v="74"/>
          <ac:picMkLst>
            <pc:docMk/>
            <pc:sldMk cId="234398691" sldId="1060"/>
            <ac:picMk id="39" creationId="{15E2E9C8-57EC-496E-A8AA-81C77DD565C7}"/>
          </ac:picMkLst>
        </pc:picChg>
      </pc:sldChg>
      <pc:sldChg chg="addSp delSp modSp mod modTransition modAnim modNotesTx">
        <pc:chgData name="Katy Bevan" userId="e4c23c80-281a-4e30-b132-3227d0ab2349" providerId="ADAL" clId="{76B864CD-4985-401B-99E3-E536F9F6D976}" dt="2026-10-05T08:51:28.028" v="941" actId="20577"/>
        <pc:sldMkLst>
          <pc:docMk/>
          <pc:sldMk cId="1689189984" sldId="1067"/>
        </pc:sldMkLst>
        <pc:picChg chg="add mod">
          <ac:chgData name="Katy Bevan" userId="e4c23c80-281a-4e30-b132-3227d0ab2349" providerId="ADAL" clId="{76B864CD-4985-401B-99E3-E536F9F6D976}" dt="2026-09-29T13:21:38.040" v="175"/>
          <ac:picMkLst>
            <pc:docMk/>
            <pc:sldMk cId="1689189984" sldId="1067"/>
            <ac:picMk id="53" creationId="{A1561B13-3E2C-6DB2-12AA-BEC2AAB5805C}"/>
          </ac:picMkLst>
        </pc:picChg>
      </pc:sldChg>
      <pc:sldChg chg="addSp delSp modSp mod modTransition modAnim">
        <pc:chgData name="Katy Bevan" userId="e4c23c80-281a-4e30-b132-3227d0ab2349" providerId="ADAL" clId="{76B864CD-4985-401B-99E3-E536F9F6D976}" dt="2026-09-29T09:24:32.632" v="32"/>
        <pc:sldMkLst>
          <pc:docMk/>
          <pc:sldMk cId="360154121" sldId="1068"/>
        </pc:sldMkLst>
        <pc:picChg chg="add mod">
          <ac:chgData name="Katy Bevan" userId="e4c23c80-281a-4e30-b132-3227d0ab2349" providerId="ADAL" clId="{76B864CD-4985-401B-99E3-E536F9F6D976}" dt="2026-09-29T09:24:32.632" v="32"/>
          <ac:picMkLst>
            <pc:docMk/>
            <pc:sldMk cId="360154121" sldId="1068"/>
            <ac:picMk id="30" creationId="{A0E89142-FBB1-3ECE-EF50-5DCF4CF18013}"/>
          </ac:picMkLst>
        </pc:picChg>
      </pc:sldChg>
      <pc:sldChg chg="addSp modSp">
        <pc:chgData name="Katy Bevan" userId="e4c23c80-281a-4e30-b132-3227d0ab2349" providerId="ADAL" clId="{76B864CD-4985-401B-99E3-E536F9F6D976}" dt="2026-09-21T07:49:03.411" v="22"/>
        <pc:sldMkLst>
          <pc:docMk/>
          <pc:sldMk cId="3470454968" sldId="1070"/>
        </pc:sldMkLst>
        <pc:picChg chg="add mod">
          <ac:chgData name="Katy Bevan" userId="e4c23c80-281a-4e30-b132-3227d0ab2349" providerId="ADAL" clId="{76B864CD-4985-401B-99E3-E536F9F6D976}" dt="2026-09-21T07:49:03.411" v="22"/>
          <ac:picMkLst>
            <pc:docMk/>
            <pc:sldMk cId="3470454968" sldId="1070"/>
            <ac:picMk id="8" creationId="{F38D3FF8-009B-2DA2-C990-3FD74C067FA7}"/>
          </ac:picMkLst>
        </pc:picChg>
      </pc:sldChg>
      <pc:sldChg chg="addSp delSp modSp mod modTransition delAnim modAnim modNotesTx">
        <pc:chgData name="Katy Bevan" userId="e4c23c80-281a-4e30-b132-3227d0ab2349" providerId="ADAL" clId="{76B864CD-4985-401B-99E3-E536F9F6D976}" dt="2026-09-29T13:49:09.753" v="504"/>
        <pc:sldMkLst>
          <pc:docMk/>
          <pc:sldMk cId="4158842630" sldId="1071"/>
        </pc:sldMkLst>
        <pc:spChg chg="add mod">
          <ac:chgData name="Katy Bevan" userId="e4c23c80-281a-4e30-b132-3227d0ab2349" providerId="ADAL" clId="{76B864CD-4985-401B-99E3-E536F9F6D976}" dt="2026-09-29T13:28:59.803" v="199" actId="1076"/>
          <ac:spMkLst>
            <pc:docMk/>
            <pc:sldMk cId="4158842630" sldId="1071"/>
            <ac:spMk id="35" creationId="{4A05B237-11BB-493E-DF85-A7D5982BBB86}"/>
          </ac:spMkLst>
        </pc:spChg>
        <pc:picChg chg="add mod">
          <ac:chgData name="Katy Bevan" userId="e4c23c80-281a-4e30-b132-3227d0ab2349" providerId="ADAL" clId="{76B864CD-4985-401B-99E3-E536F9F6D976}" dt="2026-09-29T13:49:09.753" v="504"/>
          <ac:picMkLst>
            <pc:docMk/>
            <pc:sldMk cId="4158842630" sldId="1071"/>
            <ac:picMk id="63" creationId="{CA850F30-CA63-CCC4-54C4-B4E464105747}"/>
          </ac:picMkLst>
        </pc:picChg>
      </pc:sldChg>
      <pc:sldChg chg="addSp delSp modSp mod modTransition modAnim">
        <pc:chgData name="Katy Bevan" userId="e4c23c80-281a-4e30-b132-3227d0ab2349" providerId="ADAL" clId="{76B864CD-4985-401B-99E3-E536F9F6D976}" dt="2026-09-29T09:22:37.188" v="29"/>
        <pc:sldMkLst>
          <pc:docMk/>
          <pc:sldMk cId="3795779063" sldId="1073"/>
        </pc:sldMkLst>
        <pc:picChg chg="add mod">
          <ac:chgData name="Katy Bevan" userId="e4c23c80-281a-4e30-b132-3227d0ab2349" providerId="ADAL" clId="{76B864CD-4985-401B-99E3-E536F9F6D976}" dt="2026-09-29T09:22:37.188" v="29"/>
          <ac:picMkLst>
            <pc:docMk/>
            <pc:sldMk cId="3795779063" sldId="1073"/>
            <ac:picMk id="55" creationId="{4C115A97-5EDC-70E8-285F-BDCEFBC43C2D}"/>
          </ac:picMkLst>
        </pc:picChg>
      </pc:sldChg>
      <pc:sldChg chg="addSp modSp">
        <pc:chgData name="Katy Bevan" userId="e4c23c80-281a-4e30-b132-3227d0ab2349" providerId="ADAL" clId="{76B864CD-4985-401B-99E3-E536F9F6D976}" dt="2026-09-29T09:46:07.531" v="110"/>
        <pc:sldMkLst>
          <pc:docMk/>
          <pc:sldMk cId="3084004824" sldId="1083"/>
        </pc:sldMkLst>
        <pc:picChg chg="add mod">
          <ac:chgData name="Katy Bevan" userId="e4c23c80-281a-4e30-b132-3227d0ab2349" providerId="ADAL" clId="{76B864CD-4985-401B-99E3-E536F9F6D976}" dt="2026-09-29T09:46:07.531" v="110"/>
          <ac:picMkLst>
            <pc:docMk/>
            <pc:sldMk cId="3084004824" sldId="1083"/>
            <ac:picMk id="6" creationId="{C8F6DC80-AE4D-EC88-49F7-DB910628EEEF}"/>
          </ac:picMkLst>
        </pc:picChg>
      </pc:sldChg>
      <pc:sldChg chg="addSp modSp">
        <pc:chgData name="Katy Bevan" userId="e4c23c80-281a-4e30-b132-3227d0ab2349" providerId="ADAL" clId="{76B864CD-4985-401B-99E3-E536F9F6D976}" dt="2026-09-29T09:47:38.611" v="121"/>
        <pc:sldMkLst>
          <pc:docMk/>
          <pc:sldMk cId="1760967127" sldId="1086"/>
        </pc:sldMkLst>
        <pc:picChg chg="add mod">
          <ac:chgData name="Katy Bevan" userId="e4c23c80-281a-4e30-b132-3227d0ab2349" providerId="ADAL" clId="{76B864CD-4985-401B-99E3-E536F9F6D976}" dt="2026-09-29T09:47:38.611" v="121"/>
          <ac:picMkLst>
            <pc:docMk/>
            <pc:sldMk cId="1760967127" sldId="1086"/>
            <ac:picMk id="10" creationId="{78F6C1EE-B9B2-FDE2-471B-B84E16920671}"/>
          </ac:picMkLst>
        </pc:picChg>
      </pc:sldChg>
      <pc:sldChg chg="addSp delSp modSp mod modTransition modAnim">
        <pc:chgData name="Katy Bevan" userId="e4c23c80-281a-4e30-b132-3227d0ab2349" providerId="ADAL" clId="{76B864CD-4985-401B-99E3-E536F9F6D976}" dt="2026-09-29T09:28:43.012" v="43"/>
        <pc:sldMkLst>
          <pc:docMk/>
          <pc:sldMk cId="4264519814" sldId="1088"/>
        </pc:sldMkLst>
        <pc:picChg chg="add mod">
          <ac:chgData name="Katy Bevan" userId="e4c23c80-281a-4e30-b132-3227d0ab2349" providerId="ADAL" clId="{76B864CD-4985-401B-99E3-E536F9F6D976}" dt="2026-09-29T09:28:43.012" v="43"/>
          <ac:picMkLst>
            <pc:docMk/>
            <pc:sldMk cId="4264519814" sldId="1088"/>
            <ac:picMk id="37" creationId="{343DB012-A45C-0DD3-3E6B-74E3E8EF2AC2}"/>
          </ac:picMkLst>
        </pc:picChg>
      </pc:sldChg>
      <pc:sldChg chg="addSp delSp modSp mod modTransition modAnim">
        <pc:chgData name="Katy Bevan" userId="e4c23c80-281a-4e30-b132-3227d0ab2349" providerId="ADAL" clId="{76B864CD-4985-401B-99E3-E536F9F6D976}" dt="2026-09-29T09:36:21.018" v="81"/>
        <pc:sldMkLst>
          <pc:docMk/>
          <pc:sldMk cId="1700388783" sldId="1089"/>
        </pc:sldMkLst>
        <pc:picChg chg="add mod">
          <ac:chgData name="Katy Bevan" userId="e4c23c80-281a-4e30-b132-3227d0ab2349" providerId="ADAL" clId="{76B864CD-4985-401B-99E3-E536F9F6D976}" dt="2026-09-29T09:36:21.018" v="81"/>
          <ac:picMkLst>
            <pc:docMk/>
            <pc:sldMk cId="1700388783" sldId="1089"/>
            <ac:picMk id="33" creationId="{CF7CD1FE-F46D-1BFE-ED1E-5D43A305B699}"/>
          </ac:picMkLst>
        </pc:picChg>
      </pc:sldChg>
      <pc:sldChg chg="addSp delSp modSp mod modTransition modAnim">
        <pc:chgData name="Katy Bevan" userId="e4c23c80-281a-4e30-b132-3227d0ab2349" providerId="ADAL" clId="{76B864CD-4985-401B-99E3-E536F9F6D976}" dt="2026-09-29T13:52:41.997" v="512"/>
        <pc:sldMkLst>
          <pc:docMk/>
          <pc:sldMk cId="3771538593" sldId="1090"/>
        </pc:sldMkLst>
        <pc:spChg chg="add mod">
          <ac:chgData name="Katy Bevan" userId="e4c23c80-281a-4e30-b132-3227d0ab2349" providerId="ADAL" clId="{76B864CD-4985-401B-99E3-E536F9F6D976}" dt="2026-09-29T13:49:57.439" v="506" actId="1076"/>
          <ac:spMkLst>
            <pc:docMk/>
            <pc:sldMk cId="3771538593" sldId="1090"/>
            <ac:spMk id="45" creationId="{43743797-D310-58D1-A2E6-4D1A55353A96}"/>
          </ac:spMkLst>
        </pc:spChg>
        <pc:picChg chg="add mod">
          <ac:chgData name="Katy Bevan" userId="e4c23c80-281a-4e30-b132-3227d0ab2349" providerId="ADAL" clId="{76B864CD-4985-401B-99E3-E536F9F6D976}" dt="2026-09-29T13:52:41.997" v="512"/>
          <ac:picMkLst>
            <pc:docMk/>
            <pc:sldMk cId="3771538593" sldId="1090"/>
            <ac:picMk id="52" creationId="{0BA83029-5B4F-B387-7AEE-C65E6723E6E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D33AB5-3579-43E4-A9D6-AF06936C63C2}" type="datetimeFigureOut">
              <a:rPr lang="en-GB" smtClean="0"/>
              <a:t>05/10/2026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CCAA7C-0CAC-4D97-9BD4-6BF0B17D8563}" type="slidenum">
              <a:rPr lang="en-GB" smtClean="0"/>
              <a:t>‹#›</a:t>
            </a:fld>
            <a:endParaRPr lang="en-GB"/>
          </a:p>
        </p:txBody>
      </p:sp>
    </p:spTree>
    <p:extLst>
      <p:ext uri="{BB962C8B-B14F-4D97-AF65-F5344CB8AC3E}">
        <p14:creationId xmlns:p14="http://schemas.microsoft.com/office/powerpoint/2010/main" val="2334702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r>
              <a:rPr lang="en-GB" dirty="0"/>
              <a:t>Welcome everybody, in this talk, we will be looking at the transition from year 11 to college. </a:t>
            </a:r>
          </a:p>
          <a:p>
            <a:endParaRPr lang="en-GB" dirty="0"/>
          </a:p>
          <a:p>
            <a:r>
              <a:rPr lang="en-GB" dirty="0"/>
              <a:t>There is a worksheet to complete with this talk, I shall tell you when to fill </a:t>
            </a:r>
            <a:r>
              <a:rPr lang="en-GB"/>
              <a:t>out each task.</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070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r>
              <a:rPr lang="en-GB" dirty="0"/>
              <a:t>In today’s session, you’ll learn about: </a:t>
            </a:r>
          </a:p>
          <a:p>
            <a:endParaRPr lang="en-GB" dirty="0"/>
          </a:p>
          <a:p>
            <a:pPr marL="171450" indent="-171450">
              <a:buFont typeface="Arial" panose="020B0604020202020204" pitchFamily="34" charset="0"/>
              <a:buChar char="•"/>
            </a:pPr>
            <a:r>
              <a:rPr lang="en-GB" dirty="0"/>
              <a:t>Different Post-16 qualifications </a:t>
            </a:r>
          </a:p>
          <a:p>
            <a:pPr marL="171450" indent="-171450">
              <a:buFont typeface="Arial" panose="020B0604020202020204" pitchFamily="34" charset="0"/>
              <a:buChar char="•"/>
            </a:pPr>
            <a:r>
              <a:rPr lang="en-GB" dirty="0"/>
              <a:t>Find out about difference Post 16 providers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Look at the support available at college.</a:t>
            </a:r>
          </a:p>
          <a:p>
            <a:pPr marL="171450" indent="-171450">
              <a:buFont typeface="Arial" panose="020B0604020202020204" pitchFamily="34" charset="0"/>
              <a:buChar char="•"/>
            </a:pPr>
            <a:r>
              <a:rPr lang="en-GB" dirty="0"/>
              <a:t>And Understand what different progression routes you can take after college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9093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pPr defTabSz="934517">
              <a:defRPr/>
            </a:pPr>
            <a:r>
              <a:rPr lang="en-GB" b="1" u="sng" dirty="0">
                <a:solidFill>
                  <a:schemeClr val="bg1">
                    <a:lumMod val="50000"/>
                  </a:schemeClr>
                </a:solidFill>
              </a:rPr>
              <a:t>OPTIONS AFTER GCSEs</a:t>
            </a:r>
            <a:endParaRPr lang="en-GB" dirty="0">
              <a:solidFill>
                <a:schemeClr val="bg1">
                  <a:lumMod val="50000"/>
                </a:schemeClr>
              </a:solidFill>
            </a:endParaRPr>
          </a:p>
          <a:p>
            <a:pPr marL="0" marR="0" lvl="0" indent="0" algn="l" defTabSz="934517" rtl="0" eaLnBrk="1" fontAlgn="auto" latinLnBrk="0" hangingPunct="1">
              <a:lnSpc>
                <a:spcPct val="100000"/>
              </a:lnSpc>
              <a:spcBef>
                <a:spcPts val="0"/>
              </a:spcBef>
              <a:spcAft>
                <a:spcPts val="0"/>
              </a:spcAft>
              <a:buClrTx/>
              <a:buSzTx/>
              <a:buFontTx/>
              <a:buNone/>
              <a:tabLst/>
              <a:defRPr/>
            </a:pPr>
            <a:r>
              <a:rPr lang="en-GB" dirty="0">
                <a:solidFill>
                  <a:schemeClr val="bg1">
                    <a:lumMod val="50000"/>
                  </a:schemeClr>
                </a:solidFill>
              </a:rPr>
              <a:t>(</a:t>
            </a:r>
            <a:r>
              <a:rPr lang="en-GB" i="1" dirty="0">
                <a:solidFill>
                  <a:schemeClr val="bg1">
                    <a:lumMod val="50000"/>
                  </a:schemeClr>
                </a:solidFill>
              </a:rPr>
              <a:t>You can: </a:t>
            </a:r>
            <a:r>
              <a:rPr lang="en-GB" b="1" i="1" dirty="0">
                <a:solidFill>
                  <a:schemeClr val="bg1">
                    <a:lumMod val="50000"/>
                  </a:schemeClr>
                </a:solidFill>
              </a:rPr>
              <a:t>CLICK</a:t>
            </a:r>
            <a:r>
              <a:rPr lang="en-GB" i="1" dirty="0">
                <a:solidFill>
                  <a:schemeClr val="bg1">
                    <a:lumMod val="50000"/>
                  </a:schemeClr>
                </a:solidFill>
              </a:rPr>
              <a:t> for each option)</a:t>
            </a:r>
          </a:p>
          <a:p>
            <a:pPr marL="0" marR="0" lvl="0" indent="0" algn="l" defTabSz="934517" rtl="0" eaLnBrk="1" fontAlgn="auto" latinLnBrk="0" hangingPunct="1">
              <a:lnSpc>
                <a:spcPct val="100000"/>
              </a:lnSpc>
              <a:spcBef>
                <a:spcPts val="0"/>
              </a:spcBef>
              <a:spcAft>
                <a:spcPts val="0"/>
              </a:spcAft>
              <a:buClrTx/>
              <a:buSzTx/>
              <a:buFontTx/>
              <a:buNone/>
              <a:tabLst/>
              <a:defRPr/>
            </a:pPr>
            <a:endParaRPr lang="en-GB" i="1" dirty="0">
              <a:solidFill>
                <a:schemeClr val="bg1">
                  <a:lumMod val="50000"/>
                </a:schemeClr>
              </a:solidFill>
            </a:endParaRPr>
          </a:p>
          <a:p>
            <a:pPr marL="0" marR="0" lvl="0" indent="0" algn="l" defTabSz="934517" rtl="0" eaLnBrk="1" fontAlgn="auto" latinLnBrk="0" hangingPunct="1">
              <a:lnSpc>
                <a:spcPct val="100000"/>
              </a:lnSpc>
              <a:spcBef>
                <a:spcPts val="0"/>
              </a:spcBef>
              <a:spcAft>
                <a:spcPts val="0"/>
              </a:spcAft>
              <a:buClrTx/>
              <a:buSzTx/>
              <a:buFontTx/>
              <a:buNone/>
              <a:tabLst/>
              <a:defRPr/>
            </a:pPr>
            <a:r>
              <a:rPr lang="en-GB" dirty="0">
                <a:solidFill>
                  <a:schemeClr val="bg1">
                    <a:lumMod val="50000"/>
                  </a:schemeClr>
                </a:solidFill>
              </a:rPr>
              <a:t>After your GCSEs, </a:t>
            </a:r>
          </a:p>
          <a:p>
            <a:pPr marL="171450" marR="0" lvl="0" indent="-171450" algn="l" defTabSz="93451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chemeClr val="bg1">
                    <a:lumMod val="50000"/>
                  </a:schemeClr>
                </a:solidFill>
              </a:rPr>
              <a:t>You are required to be in full-time education until you are 18</a:t>
            </a:r>
          </a:p>
          <a:p>
            <a:pPr marL="171450" marR="0" lvl="0" indent="-171450" algn="l" defTabSz="93451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chemeClr val="bg1">
                    <a:lumMod val="50000"/>
                  </a:schemeClr>
                </a:solidFill>
              </a:rPr>
              <a:t>This can either be at a sixth form, college, or as an apprenticeship – this is called </a:t>
            </a:r>
            <a:r>
              <a:rPr lang="en-GB" b="1" dirty="0">
                <a:solidFill>
                  <a:schemeClr val="bg1">
                    <a:lumMod val="50000"/>
                  </a:schemeClr>
                </a:solidFill>
              </a:rPr>
              <a:t>post-16</a:t>
            </a:r>
            <a:r>
              <a:rPr lang="en-GB" dirty="0">
                <a:solidFill>
                  <a:schemeClr val="bg1">
                    <a:lumMod val="50000"/>
                  </a:schemeClr>
                </a:solidFill>
              </a:rPr>
              <a:t> or </a:t>
            </a:r>
            <a:r>
              <a:rPr lang="en-GB" b="1" dirty="0">
                <a:solidFill>
                  <a:schemeClr val="bg1">
                    <a:lumMod val="50000"/>
                  </a:schemeClr>
                </a:solidFill>
              </a:rPr>
              <a:t>Further Education</a:t>
            </a:r>
          </a:p>
          <a:p>
            <a:pPr marL="171450" marR="0" lvl="0" indent="-171450" algn="l" defTabSz="93451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chemeClr val="bg1">
                    <a:lumMod val="50000"/>
                  </a:schemeClr>
                </a:solidFill>
              </a:rPr>
              <a:t>Outside of studies, you may also wish to work part-time or volunteer </a:t>
            </a:r>
          </a:p>
          <a:p>
            <a:pPr marL="0" marR="0" lvl="0" indent="0" algn="l" defTabSz="934517" rtl="0" eaLnBrk="1" fontAlgn="auto" latinLnBrk="0" hangingPunct="1">
              <a:lnSpc>
                <a:spcPct val="100000"/>
              </a:lnSpc>
              <a:spcBef>
                <a:spcPts val="0"/>
              </a:spcBef>
              <a:spcAft>
                <a:spcPts val="0"/>
              </a:spcAft>
              <a:buClrTx/>
              <a:buSzTx/>
              <a:buFontTx/>
              <a:buNone/>
              <a:tabLst/>
              <a:defRPr/>
            </a:pPr>
            <a:endParaRPr lang="en-GB" b="0" i="0" dirty="0">
              <a:solidFill>
                <a:srgbClr val="0B0C0C"/>
              </a:solidFill>
              <a:effectLst/>
              <a:latin typeface="GDS Transport"/>
            </a:endParaRPr>
          </a:p>
          <a:p>
            <a:pPr marL="0" marR="0" lvl="0" indent="0" algn="l" defTabSz="934517" rtl="0" eaLnBrk="1" fontAlgn="auto" latinLnBrk="0" hangingPunct="1">
              <a:lnSpc>
                <a:spcPct val="100000"/>
              </a:lnSpc>
              <a:spcBef>
                <a:spcPts val="0"/>
              </a:spcBef>
              <a:spcAft>
                <a:spcPts val="0"/>
              </a:spcAft>
              <a:buClrTx/>
              <a:buSzTx/>
              <a:buFontTx/>
              <a:buNone/>
              <a:tabLst/>
              <a:defRPr/>
            </a:pPr>
            <a:r>
              <a:rPr lang="en-GB" b="0" i="0" dirty="0">
                <a:solidFill>
                  <a:srgbClr val="0B0C0C"/>
                </a:solidFill>
                <a:effectLst/>
                <a:latin typeface="GDS Transport"/>
              </a:rPr>
              <a:t>This is all part of the Governments policy on ‘Raising of participation age to 18’ – this is what the government say you should be doing and you can choose any of the above.</a:t>
            </a:r>
            <a:endParaRPr lang="en-GB" dirty="0">
              <a:solidFill>
                <a:schemeClr val="bg1">
                  <a:lumMod val="50000"/>
                </a:schemeClr>
              </a:solidFill>
            </a:endParaRPr>
          </a:p>
          <a:p>
            <a:pPr defTabSz="934517">
              <a:defRPr/>
            </a:pPr>
            <a:endParaRPr lang="en-GB" b="1" i="1" dirty="0">
              <a:solidFill>
                <a:schemeClr val="bg1">
                  <a:lumMod val="50000"/>
                </a:schemeClr>
              </a:solidFill>
            </a:endParaRPr>
          </a:p>
          <a:p>
            <a:pPr defTabSz="934517">
              <a:defRPr/>
            </a:pPr>
            <a:endParaRPr lang="en-GB" b="1" i="1" dirty="0">
              <a:solidFill>
                <a:schemeClr val="bg1">
                  <a:lumMod val="50000"/>
                </a:schemeClr>
              </a:solidFill>
            </a:endParaRPr>
          </a:p>
          <a:p>
            <a:r>
              <a:rPr lang="en-GB" i="1" dirty="0"/>
              <a:t>Source: Career choices at 16 https://nationalcareers.service.gov.uk/careers-advice/career-choices-at-16</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9241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64ACC-1C11-9F13-6360-92EFD8138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B4F693-A51A-75FD-75E4-D162E8E452D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D87017E-C4DE-F9DA-0F2F-DB8F8B305760}"/>
              </a:ext>
            </a:extLst>
          </p:cNvPr>
          <p:cNvSpPr>
            <a:spLocks noGrp="1"/>
          </p:cNvSpPr>
          <p:nvPr>
            <p:ph type="body" idx="1"/>
          </p:nvPr>
        </p:nvSpPr>
        <p:spPr/>
        <p:txBody>
          <a:bodyPr/>
          <a:lstStyle/>
          <a:p>
            <a:r>
              <a:rPr lang="en-GB" b="1" u="sng" dirty="0"/>
              <a:t>POST-16 OPTIONS</a:t>
            </a:r>
          </a:p>
          <a:p>
            <a:endParaRPr lang="en-GB" b="1" dirty="0"/>
          </a:p>
          <a:p>
            <a:r>
              <a:rPr lang="en-GB" b="0" i="1" dirty="0"/>
              <a:t>(Click for animation) </a:t>
            </a:r>
            <a:r>
              <a:rPr lang="en-GB" b="0" dirty="0"/>
              <a:t>You are currently completing GCSEs which are a Level 2 qualification.</a:t>
            </a:r>
          </a:p>
          <a:p>
            <a:endParaRPr lang="en-GB" b="0" dirty="0"/>
          </a:p>
          <a:p>
            <a:r>
              <a:rPr lang="en-GB" b="0" dirty="0"/>
              <a:t>After Year 11, </a:t>
            </a:r>
            <a:r>
              <a:rPr lang="en-GB" b="0" i="1" dirty="0"/>
              <a:t>(click for animation) </a:t>
            </a:r>
            <a:r>
              <a:rPr lang="en-GB" b="0" dirty="0"/>
              <a:t>you will progress onto Level 3 where you will complete one of these qualifications. You will do this for Year 12 and 13</a:t>
            </a:r>
          </a:p>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After this, education is optional. (</a:t>
            </a:r>
            <a:r>
              <a:rPr lang="en-GB" b="0" i="1" dirty="0"/>
              <a:t>click for animation) </a:t>
            </a:r>
            <a:r>
              <a:rPr lang="en-GB" b="0" dirty="0"/>
              <a:t>You can progress onto Higher Education; this includes qualifications such as university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For post-16 study, you can also do an apprenticeship, and then progress onto a higher and degree apprenticeship – the equivalent to university </a:t>
            </a:r>
          </a:p>
          <a:p>
            <a:endParaRPr lang="en-GB" b="0" dirty="0"/>
          </a:p>
          <a:p>
            <a:r>
              <a:rPr lang="en-GB" b="0" dirty="0"/>
              <a:t>We are not going to be talking about apprenticeships today, and will instead be focusing on A Levels, T Levels and BTEC Level 3. </a:t>
            </a:r>
          </a:p>
          <a:p>
            <a:endParaRPr lang="en-GB" b="0" dirty="0"/>
          </a:p>
          <a:p>
            <a:r>
              <a:rPr lang="en-GB" b="0" dirty="0"/>
              <a:t>Just as a heads up, by the time it is time for you to chose your Post-16 options, they might look slightly different. The reason is that BTECs are slowly being phased out to be replaced with a new qualification called V Levels.</a:t>
            </a:r>
          </a:p>
        </p:txBody>
      </p:sp>
      <p:sp>
        <p:nvSpPr>
          <p:cNvPr id="4" name="Slide Number Placeholder 3">
            <a:extLst>
              <a:ext uri="{FF2B5EF4-FFF2-40B4-BE49-F238E27FC236}">
                <a16:creationId xmlns:a16="http://schemas.microsoft.com/office/drawing/2014/main" id="{D9EF5EEC-E130-40F7-B549-B6836E79B0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243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DF809-A511-D12E-D5F2-D8C1BB168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E0B7EA-A901-17DB-28F0-E1063E663237}"/>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F58BA8B3-22B1-9A44-97D4-BB6CD88FA7B3}"/>
              </a:ext>
            </a:extLst>
          </p:cNvPr>
          <p:cNvSpPr>
            <a:spLocks noGrp="1"/>
          </p:cNvSpPr>
          <p:nvPr>
            <p:ph type="body" idx="1"/>
          </p:nvPr>
        </p:nvSpPr>
        <p:spPr/>
        <p:txBody>
          <a:bodyPr/>
          <a:lstStyle/>
          <a:p>
            <a:r>
              <a:rPr lang="en-GB" b="1" u="sng" dirty="0"/>
              <a:t>LEVEL 3 OPTIONS</a:t>
            </a:r>
          </a:p>
          <a:p>
            <a:endParaRPr lang="en-GB" b="1" dirty="0"/>
          </a:p>
          <a:p>
            <a:r>
              <a:rPr lang="en-GB" b="0" dirty="0"/>
              <a:t>The qualifications you can take at college currently are A levels, T-levels, and BTECs, </a:t>
            </a:r>
          </a:p>
          <a:p>
            <a:endParaRPr lang="en-GB" b="0" i="1" dirty="0"/>
          </a:p>
          <a:p>
            <a:r>
              <a:rPr lang="en-GB" b="1" i="0" dirty="0"/>
              <a:t>What are they?</a:t>
            </a:r>
          </a:p>
          <a:p>
            <a:pPr marL="171450" indent="-171450">
              <a:buFont typeface="Arial" panose="020B0604020202020204" pitchFamily="34" charset="0"/>
              <a:buChar char="•"/>
            </a:pPr>
            <a:r>
              <a:rPr lang="en-GB" b="0" i="0" dirty="0"/>
              <a:t>(</a:t>
            </a:r>
            <a:r>
              <a:rPr lang="en-GB" b="0" i="1" dirty="0"/>
              <a:t>Click for animation)</a:t>
            </a:r>
            <a:r>
              <a:rPr lang="en-GB" b="1" i="1" dirty="0"/>
              <a:t> </a:t>
            </a:r>
            <a:r>
              <a:rPr lang="en-GB" b="1" i="0" dirty="0"/>
              <a:t>A-Levels </a:t>
            </a:r>
            <a:r>
              <a:rPr lang="en-GB" b="0" i="0" dirty="0"/>
              <a:t>are subject-based qualifications. You choose either 3 or 4 different school-based subjects</a:t>
            </a:r>
          </a:p>
          <a:p>
            <a:pPr marL="171450" indent="-171450">
              <a:buFont typeface="Arial" panose="020B0604020202020204" pitchFamily="34" charset="0"/>
              <a:buChar char="•"/>
            </a:pPr>
            <a:r>
              <a:rPr lang="en-GB" b="0" i="0" dirty="0"/>
              <a:t>(</a:t>
            </a:r>
            <a:r>
              <a:rPr lang="en-GB" b="0" i="1" dirty="0"/>
              <a:t>Click for animation)</a:t>
            </a:r>
            <a:r>
              <a:rPr lang="en-GB" b="1" i="1" dirty="0"/>
              <a:t> </a:t>
            </a:r>
            <a:r>
              <a:rPr lang="en-GB" b="1" i="0" dirty="0"/>
              <a:t>T-Levels </a:t>
            </a:r>
            <a:r>
              <a:rPr lang="en-GB" b="0" i="0" dirty="0"/>
              <a:t>are vocational subjects that have been designed by employers. You choose 1 subject that is the equivalent of 3 A-Levels</a:t>
            </a:r>
          </a:p>
          <a:p>
            <a:pPr marL="171450" indent="-171450">
              <a:buFont typeface="Arial" panose="020B0604020202020204" pitchFamily="34" charset="0"/>
              <a:buChar char="•"/>
            </a:pPr>
            <a:r>
              <a:rPr lang="en-GB" b="0" i="0" dirty="0"/>
              <a:t>(</a:t>
            </a:r>
            <a:r>
              <a:rPr lang="en-GB" b="0" i="1" dirty="0"/>
              <a:t>Click for animation)</a:t>
            </a:r>
            <a:r>
              <a:rPr lang="en-GB" b="1" i="1" dirty="0"/>
              <a:t> </a:t>
            </a:r>
            <a:r>
              <a:rPr lang="en-GB" b="1" i="0" dirty="0"/>
              <a:t>BTECs </a:t>
            </a:r>
            <a:r>
              <a:rPr lang="en-GB" b="0" i="0" dirty="0"/>
              <a:t>are vocational subjects for those interested in a particular sector. They can be sat alongside A-Levels as the equivalent to 1 A-Level, or as a standalone subject which is the equivalent of 3 A-Levels. </a:t>
            </a:r>
          </a:p>
          <a:p>
            <a:pPr marL="171450" indent="-171450">
              <a:buFont typeface="Arial" panose="020B0604020202020204" pitchFamily="34" charset="0"/>
              <a:buChar char="•"/>
            </a:pPr>
            <a:r>
              <a:rPr lang="en-GB" b="0" i="0" dirty="0"/>
              <a:t>There is also a new qualification being developed called a </a:t>
            </a:r>
            <a:r>
              <a:rPr lang="en-GB" b="1" i="0" dirty="0"/>
              <a:t>V-Level</a:t>
            </a:r>
            <a:r>
              <a:rPr lang="en-GB" b="0" i="0" dirty="0"/>
              <a:t>. These will likely be sector specific like a T-Level, but the same size as an A-Level so you can take more than one or mix with A-Levels. We are currently waiting for more information to be released about the launch of V-Levels. </a:t>
            </a:r>
          </a:p>
          <a:p>
            <a:pPr marL="171450" indent="-171450">
              <a:buFont typeface="Arial" panose="020B0604020202020204" pitchFamily="34" charset="0"/>
              <a:buChar char="•"/>
            </a:pPr>
            <a:endParaRPr lang="en-GB" b="0" i="0" dirty="0"/>
          </a:p>
          <a:p>
            <a:pPr marL="0" indent="0">
              <a:buFont typeface="Arial" panose="020B0604020202020204" pitchFamily="34" charset="0"/>
              <a:buNone/>
            </a:pPr>
            <a:r>
              <a:rPr lang="en-GB" b="1" i="0" dirty="0"/>
              <a:t>How long do they take?</a:t>
            </a:r>
          </a:p>
          <a:p>
            <a:pPr marL="171450" indent="-171450">
              <a:buFont typeface="Arial" panose="020B0604020202020204" pitchFamily="34" charset="0"/>
              <a:buChar char="•"/>
            </a:pPr>
            <a:r>
              <a:rPr lang="en-GB" b="0" i="0" dirty="0"/>
              <a:t>All three of these are 2-year qualifications that are completed in Year 12 and 13</a:t>
            </a:r>
          </a:p>
          <a:p>
            <a:pPr marL="171450" indent="-171450">
              <a:buFont typeface="Arial" panose="020B0604020202020204" pitchFamily="34" charset="0"/>
              <a:buChar char="•"/>
            </a:pPr>
            <a:endParaRPr lang="en-GB" b="0" i="0" dirty="0"/>
          </a:p>
          <a:p>
            <a:pPr marL="0" indent="0">
              <a:buFont typeface="Arial" panose="020B0604020202020204" pitchFamily="34" charset="0"/>
              <a:buNone/>
            </a:pPr>
            <a:r>
              <a:rPr lang="en-GB" b="1" i="0" dirty="0"/>
              <a:t>Where do I study them?</a:t>
            </a:r>
          </a:p>
          <a:p>
            <a:pPr marL="171450" indent="-171450">
              <a:buFont typeface="Arial" panose="020B0604020202020204" pitchFamily="34" charset="0"/>
              <a:buChar char="•"/>
            </a:pPr>
            <a:r>
              <a:rPr lang="en-GB" b="0" i="0" dirty="0"/>
              <a:t>Depending on your area, they can be sat at a sixth form or a college. Traditionally, A-Levels are completed at school sixth forms, with the vocational qualifications being done at a college. But this is not set in stone. </a:t>
            </a:r>
          </a:p>
          <a:p>
            <a:endParaRPr lang="en-GB" b="1" dirty="0"/>
          </a:p>
          <a:p>
            <a:r>
              <a:rPr lang="en-GB" b="1" dirty="0"/>
              <a:t>For TASK 1 on your worksheet, take 1 minute to match the qualification type to the description. </a:t>
            </a:r>
          </a:p>
          <a:p>
            <a:endParaRPr lang="en-GB" dirty="0"/>
          </a:p>
        </p:txBody>
      </p:sp>
      <p:sp>
        <p:nvSpPr>
          <p:cNvPr id="4" name="Slide Number Placeholder 3">
            <a:extLst>
              <a:ext uri="{FF2B5EF4-FFF2-40B4-BE49-F238E27FC236}">
                <a16:creationId xmlns:a16="http://schemas.microsoft.com/office/drawing/2014/main" id="{1B48EA9B-4581-B48E-5C30-58BDAF067B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801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EF57E-4C6A-E84E-BE7D-9AA3BF3F81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CE4519-D327-E160-BEAD-1D6B85A811CF}"/>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6819A5FA-8B6A-4BF9-A4A0-102831361BE0}"/>
              </a:ext>
            </a:extLst>
          </p:cNvPr>
          <p:cNvSpPr>
            <a:spLocks noGrp="1"/>
          </p:cNvSpPr>
          <p:nvPr>
            <p:ph type="body" idx="1"/>
          </p:nvPr>
        </p:nvSpPr>
        <p:spPr/>
        <p:txBody>
          <a:bodyPr/>
          <a:lstStyle/>
          <a:p>
            <a:r>
              <a:rPr lang="en-GB" b="1" u="sng" dirty="0"/>
              <a:t>LEVEL 3 OPTIONS</a:t>
            </a:r>
            <a:endParaRPr lang="en-GB" b="1" dirty="0"/>
          </a:p>
          <a:p>
            <a:endParaRPr lang="en-GB" b="0" dirty="0"/>
          </a:p>
          <a:p>
            <a:r>
              <a:rPr lang="en-GB" b="0" i="1" dirty="0"/>
              <a:t>Click for each point</a:t>
            </a:r>
          </a:p>
          <a:p>
            <a:endParaRPr lang="en-GB" dirty="0"/>
          </a:p>
          <a:p>
            <a:r>
              <a:rPr lang="en-GB" b="1" dirty="0"/>
              <a:t>What can I study?</a:t>
            </a:r>
          </a:p>
          <a:p>
            <a:pPr marL="171450" indent="-171450">
              <a:buFont typeface="Arial" panose="020B0604020202020204" pitchFamily="34" charset="0"/>
              <a:buChar char="•"/>
            </a:pPr>
            <a:r>
              <a:rPr lang="en-GB" dirty="0"/>
              <a:t>A-Levels are more school-based subjects. You will be able to select any of the GCSE subjects, with some new subjects such as the ones on screen</a:t>
            </a:r>
          </a:p>
          <a:p>
            <a:pPr marL="171450" indent="-171450">
              <a:buFont typeface="Arial" panose="020B0604020202020204" pitchFamily="34" charset="0"/>
              <a:buChar char="•"/>
            </a:pPr>
            <a:r>
              <a:rPr lang="en-GB" dirty="0"/>
              <a:t>T-Levels relate to 10 different industry areas with over 20 subjects across the area including the ones on screen</a:t>
            </a:r>
          </a:p>
          <a:p>
            <a:pPr marL="171450" indent="-171450">
              <a:buFont typeface="Arial" panose="020B0604020202020204" pitchFamily="34" charset="0"/>
              <a:buChar char="•"/>
            </a:pPr>
            <a:r>
              <a:rPr lang="en-GB" dirty="0"/>
              <a:t>BTECs are also focused on industry with subjects such as the following.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b="1" dirty="0"/>
              <a:t>How are they assessed?</a:t>
            </a:r>
          </a:p>
          <a:p>
            <a:pPr marL="171450" indent="-171450">
              <a:buFont typeface="Arial" panose="020B0604020202020204" pitchFamily="34" charset="0"/>
              <a:buChar char="•"/>
            </a:pPr>
            <a:r>
              <a:rPr lang="en-GB" b="0" dirty="0"/>
              <a:t>A-Levels are assessed predominantly through exams, graded from A* (highest) to E (lowest). In addition, you could also complete an EPQ – an extended project qualification. This is a research project of your choosing relating to one of your subjects. This is an additional qualification that can support a university application</a:t>
            </a:r>
          </a:p>
          <a:p>
            <a:pPr marL="171450" indent="-171450">
              <a:buFont typeface="Arial" panose="020B0604020202020204" pitchFamily="34" charset="0"/>
              <a:buChar char="•"/>
            </a:pPr>
            <a:r>
              <a:rPr lang="en-GB" b="0" dirty="0"/>
              <a:t>T-Levels have a mandatory 45-day industry placement that must be completed to pass the course. Part of the T-Level is exam-based like A-Levels, graded A*-E, with another part relying more on practical assessment with a grade of Distinction/ Merit/ Pass</a:t>
            </a:r>
          </a:p>
          <a:p>
            <a:pPr marL="171450" indent="-171450">
              <a:buFont typeface="Arial" panose="020B0604020202020204" pitchFamily="34" charset="0"/>
              <a:buChar char="•"/>
            </a:pPr>
            <a:r>
              <a:rPr lang="en-GB" b="0" dirty="0"/>
              <a:t>BTECs also use Distinction/ Merit/ Pass. Assessment type varies based on subject, but they can be through coursework, practical assessments, and exams.</a:t>
            </a:r>
          </a:p>
          <a:p>
            <a:pPr marL="171450" indent="-171450">
              <a:buFont typeface="Arial" panose="020B0604020202020204" pitchFamily="34" charset="0"/>
              <a:buChar char="•"/>
            </a:pPr>
            <a:endParaRPr lang="en-GB" b="1" dirty="0"/>
          </a:p>
          <a:p>
            <a:pPr marL="0" indent="0">
              <a:buFont typeface="Arial" panose="020B0604020202020204" pitchFamily="34" charset="0"/>
              <a:buNone/>
            </a:pPr>
            <a:endParaRPr lang="en-GB" dirty="0"/>
          </a:p>
        </p:txBody>
      </p:sp>
      <p:sp>
        <p:nvSpPr>
          <p:cNvPr id="4" name="Slide Number Placeholder 3">
            <a:extLst>
              <a:ext uri="{FF2B5EF4-FFF2-40B4-BE49-F238E27FC236}">
                <a16:creationId xmlns:a16="http://schemas.microsoft.com/office/drawing/2014/main" id="{FF96ACEC-2085-FEC2-9107-CDCECEB2C7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8929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3F367-F309-B32E-0F7F-E1443EFA50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DA9D77-64C2-04C0-204C-C873E60D1AEA}"/>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1B3BFC01-7426-93DC-468F-EF8F9B633CCA}"/>
              </a:ext>
            </a:extLst>
          </p:cNvPr>
          <p:cNvSpPr>
            <a:spLocks noGrp="1"/>
          </p:cNvSpPr>
          <p:nvPr>
            <p:ph type="body" idx="1"/>
          </p:nvPr>
        </p:nvSpPr>
        <p:spPr/>
        <p:txBody>
          <a:bodyPr/>
          <a:lstStyle/>
          <a:p>
            <a:r>
              <a:rPr lang="en-GB" b="1" u="sng" dirty="0"/>
              <a:t>LEVEL 3 OPTIONS</a:t>
            </a:r>
            <a:endParaRPr lang="en-GB" b="1" dirty="0"/>
          </a:p>
          <a:p>
            <a:endParaRPr lang="en-GB" b="0" dirty="0"/>
          </a:p>
          <a:p>
            <a:r>
              <a:rPr lang="en-GB" b="0" i="1" dirty="0"/>
              <a:t>Click for each point</a:t>
            </a:r>
          </a:p>
          <a:p>
            <a:endParaRPr lang="en-GB" dirty="0"/>
          </a:p>
          <a:p>
            <a:r>
              <a:rPr lang="en-GB" b="1" dirty="0"/>
              <a:t>What can I do after?</a:t>
            </a:r>
          </a:p>
          <a:p>
            <a:pPr marL="171450" indent="-171450">
              <a:buFont typeface="Arial" panose="020B0604020202020204" pitchFamily="34" charset="0"/>
              <a:buChar char="•"/>
            </a:pPr>
            <a:r>
              <a:rPr lang="en-GB" dirty="0"/>
              <a:t>For A-levels, you can progress onto a higher apprenticeship, university, or go straight into full-time work</a:t>
            </a:r>
          </a:p>
          <a:p>
            <a:pPr marL="171450" indent="-171450">
              <a:buFont typeface="Arial" panose="020B0604020202020204" pitchFamily="34" charset="0"/>
              <a:buChar char="•"/>
            </a:pPr>
            <a:r>
              <a:rPr lang="en-GB" dirty="0"/>
              <a:t>This is the same for T-levels and BTECs, but not all universities accept these, so it is best to check with a universities’ specific criteria. Most UK universities do however accept these.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b="1" dirty="0"/>
              <a:t>What GCSEs do I need?</a:t>
            </a:r>
          </a:p>
          <a:p>
            <a:pPr marL="171450" indent="-171450">
              <a:buFont typeface="Arial" panose="020B0604020202020204" pitchFamily="34" charset="0"/>
              <a:buChar char="•"/>
            </a:pPr>
            <a:r>
              <a:rPr lang="en-GB" dirty="0"/>
              <a:t>Entry requirements depend on the college or sixth form. At a minimum for Level 3 qualifications, you typically need 5 GCSEs at grade 4 including Maths and English. Some subjects may also require you to have sat a specific GCSE subject, such as having a French GCSE to study a French A-Level. Make sure you are checking the providers websites as some may prefer higher grades at 6 and above.</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Some subjects may want you to start on a Level 2 course before progressing onto the Level 3. This is because, they may require you to learn brand new skills and subject knowledge. So, to give you a good base of knowledge, you would start on the Level 2 before moving onto the Level 3.</a:t>
            </a:r>
          </a:p>
        </p:txBody>
      </p:sp>
      <p:sp>
        <p:nvSpPr>
          <p:cNvPr id="4" name="Slide Number Placeholder 3">
            <a:extLst>
              <a:ext uri="{FF2B5EF4-FFF2-40B4-BE49-F238E27FC236}">
                <a16:creationId xmlns:a16="http://schemas.microsoft.com/office/drawing/2014/main" id="{25CB0C31-896C-370C-02CD-164EF6D0872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6320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9FE39-075E-D128-F473-CF92D4A295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15715D-A650-E6A7-EED5-2E65E7DFD91F}"/>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65DC1E59-7458-C164-ED8B-6533EA12F9B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Now, let’s have a closer look at what college is like.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Your timetable will depend on the type of course you have chosen but you will have around 16+ hours of lessons per week. Some days may be very full whereas for other days, you might be coming in for just one class. Many students use the flexibility to take on part-time jobs.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you have chosen a T-Level or an Apprenticeship, your timetable will vary to include your work placement.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On to facilities and the more social and extra-curricular aspect of college. At College, there are various Student Support Services; you’ll be supported by a student union and a career’s hub. They provide advise and information on a personal level but also regarding careers, apprenticeships and higher education. </a:t>
            </a:r>
          </a:p>
          <a:p>
            <a:endParaRPr lang="en-GB" b="1" dirty="0"/>
          </a:p>
          <a:p>
            <a:r>
              <a:rPr lang="en-GB" b="1" dirty="0"/>
              <a:t>Clubs and Societies </a:t>
            </a:r>
            <a:r>
              <a:rPr lang="en-GB" dirty="0"/>
              <a:t>– Some sixth forms, colleges or training providers will have a students union with lots of clubs and societies on offer. Others may only offer one or two. However it is set up, clubs and societies can be a great way to make new friendships and to meet people with common interests.</a:t>
            </a:r>
          </a:p>
          <a:p>
            <a:r>
              <a:rPr lang="en-GB" i="1" dirty="0"/>
              <a:t>Examples: Barton Peveril College has a Q-Xtra programme, which are clubs and programmes you can join outside of your studies. These rage from weekly mindfulness sessions, sports clubs like badminton and Basketball and learning British Sign Language, to cookery classes and stand up comedy.</a:t>
            </a:r>
          </a:p>
          <a:p>
            <a:endParaRPr lang="en-GB"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In sum, your college may be organising clubs, trips, and enrichment activities that you can participate in.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Regarding facilities, in your free periods or study breaks, you may be sitting in the cafes or libraries, studying together with your friends, or have a workout session in a gym.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Picture 1 taken from: https://barton-peveril.ac.uk/courses/chemistry/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Picture 2 taken from: https://www.sparsholt.ac.uk/facilities-gallery/</a:t>
            </a:r>
            <a:endParaRPr lang="en-GB" dirty="0"/>
          </a:p>
        </p:txBody>
      </p:sp>
      <p:sp>
        <p:nvSpPr>
          <p:cNvPr id="4" name="Slide Number Placeholder 3">
            <a:extLst>
              <a:ext uri="{FF2B5EF4-FFF2-40B4-BE49-F238E27FC236}">
                <a16:creationId xmlns:a16="http://schemas.microsoft.com/office/drawing/2014/main" id="{47535C1C-CF00-26EC-1486-E4CB9085CC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944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90716-FED9-43B4-8585-AAE84ECF54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B34DA1-1FA4-10B3-C13A-AA7B99123D75}"/>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171CB288-55AB-B9E2-DD7C-D5ED9268D62B}"/>
              </a:ext>
            </a:extLst>
          </p:cNvPr>
          <p:cNvSpPr>
            <a:spLocks noGrp="1"/>
          </p:cNvSpPr>
          <p:nvPr>
            <p:ph type="body" idx="1"/>
          </p:nvPr>
        </p:nvSpPr>
        <p:spPr/>
        <p:txBody>
          <a:bodyPr/>
          <a:lstStyle/>
          <a:p>
            <a:r>
              <a:rPr lang="en-GB" b="1" u="sng" dirty="0"/>
              <a:t>POST-16 OPTIONS</a:t>
            </a:r>
          </a:p>
          <a:p>
            <a:endParaRPr lang="en-GB" b="1" dirty="0"/>
          </a:p>
          <a:p>
            <a:r>
              <a:rPr lang="en-GB" b="0" dirty="0"/>
              <a:t>Moving on to an example of what your timetable could look like. </a:t>
            </a:r>
          </a:p>
          <a:p>
            <a:r>
              <a:rPr lang="en-GB" b="0" dirty="0"/>
              <a:t>In this case, the student has </a:t>
            </a:r>
            <a:r>
              <a:rPr lang="en-GB" b="1" dirty="0"/>
              <a:t>chosen 4 subjects for their A-levels</a:t>
            </a:r>
            <a:r>
              <a:rPr lang="en-GB" b="0" dirty="0"/>
              <a:t>. </a:t>
            </a:r>
          </a:p>
          <a:p>
            <a:r>
              <a:rPr lang="en-GB" b="0" dirty="0"/>
              <a:t>As you can see, they’ve </a:t>
            </a:r>
            <a:r>
              <a:rPr lang="en-GB" b="1" dirty="0"/>
              <a:t>got 3 sessions per day </a:t>
            </a:r>
            <a:r>
              <a:rPr lang="en-GB" b="0" dirty="0"/>
              <a:t>but also lots of</a:t>
            </a:r>
            <a:r>
              <a:rPr lang="en-GB" b="1" dirty="0"/>
              <a:t> independent study sessions</a:t>
            </a:r>
            <a:r>
              <a:rPr lang="en-GB" b="0" dirty="0"/>
              <a:t>, where they can do some studying in the library, or doing coursework or having a break with their friends in the canteen or a cafe. </a:t>
            </a:r>
          </a:p>
          <a:p>
            <a:r>
              <a:rPr lang="en-GB" b="0" dirty="0"/>
              <a:t>They’ve also got some </a:t>
            </a:r>
            <a:r>
              <a:rPr lang="en-GB" b="1" dirty="0"/>
              <a:t>Enrichment activities</a:t>
            </a:r>
            <a:r>
              <a:rPr lang="en-GB" b="0" dirty="0"/>
              <a:t> in their timetable on Tuesday, Wednesday and Thursday. They might be part of a sports club, a choir or a band.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On Friday, during period 1, they’ve got a session with their </a:t>
            </a:r>
            <a:r>
              <a:rPr lang="en-GB" b="1" dirty="0"/>
              <a:t>tutor</a:t>
            </a:r>
            <a:r>
              <a:rPr lang="en-GB" b="0" dirty="0"/>
              <a:t>. </a:t>
            </a:r>
            <a:r>
              <a:rPr lang="en-GB" dirty="0"/>
              <a:t>You’ll be given a tutor, supervisor or other member of staff in your sixth form, college, training provider or workplace who is there to support you and answer any questions you have. Make sure to note down their name and contact details, in case you have questions, need adjustments and don’t know where to go, or just need a chat to a friendly face. </a:t>
            </a:r>
            <a:r>
              <a:rPr lang="en-GB" sz="1200" b="0" i="0" kern="1200" dirty="0">
                <a:solidFill>
                  <a:schemeClr val="tx1"/>
                </a:solidFill>
                <a:effectLst/>
                <a:latin typeface="+mn-lt"/>
                <a:ea typeface="+mn-ea"/>
                <a:cs typeface="+mn-cs"/>
              </a:rPr>
              <a:t>College tutor time does not take place every day and, while it is </a:t>
            </a:r>
            <a:r>
              <a:rPr lang="en-GB" dirty="0"/>
              <a:t>often held early in the morning (e.g., 08:25), can also take place at a later point in the day. During this time, the </a:t>
            </a:r>
            <a:r>
              <a:rPr lang="en-GB" sz="1200" b="0" i="0" kern="1200" dirty="0">
                <a:solidFill>
                  <a:schemeClr val="tx1"/>
                </a:solidFill>
                <a:effectLst/>
                <a:latin typeface="+mn-lt"/>
                <a:ea typeface="+mn-ea"/>
                <a:cs typeface="+mn-cs"/>
              </a:rPr>
              <a:t>focus often lies on</a:t>
            </a:r>
            <a:r>
              <a:rPr lang="en-GB" sz="1200" b="1" i="0" kern="1200" dirty="0">
                <a:solidFill>
                  <a:schemeClr val="tx1"/>
                </a:solidFill>
                <a:effectLst/>
                <a:latin typeface="+mn-lt"/>
                <a:ea typeface="+mn-ea"/>
                <a:cs typeface="+mn-cs"/>
              </a:rPr>
              <a:t> student support, academic progress, and personal development</a:t>
            </a:r>
            <a:r>
              <a:rPr lang="en-GB"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ffectLst/>
              </a:rPr>
              <a:t>Just a note on the length of the day – this is just an example of what your day </a:t>
            </a:r>
            <a:r>
              <a:rPr lang="en-GB" b="1" dirty="0">
                <a:effectLst/>
              </a:rPr>
              <a:t>could</a:t>
            </a:r>
            <a:r>
              <a:rPr lang="en-GB" dirty="0">
                <a:effectLst/>
              </a:rPr>
              <a:t> look like, but obviously different colleges have slightly different timings. Some colleges days will run </a:t>
            </a:r>
            <a:r>
              <a:rPr lang="en-GB" dirty="0" err="1">
                <a:effectLst/>
              </a:rPr>
              <a:t>til</a:t>
            </a:r>
            <a:r>
              <a:rPr lang="en-GB" dirty="0">
                <a:effectLst/>
              </a:rPr>
              <a:t> 4/4:30, so it can be a long day compared to school. It’s also worth keeping in mind that your day will be longer or shorter depending on how far you need to commute to get to your Post-16 provider.</a:t>
            </a:r>
            <a:endParaRPr lang="en-GB"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7F47B71-A334-732D-A235-9AC7801B96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0749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A8844-0CFA-7437-A734-57FD3271A8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AC3120-F79D-EDE0-56FD-8A943AA9896D}"/>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0F1FC156-D7FA-BF7F-960D-5365DCBE61CD}"/>
              </a:ext>
            </a:extLst>
          </p:cNvPr>
          <p:cNvSpPr>
            <a:spLocks noGrp="1"/>
          </p:cNvSpPr>
          <p:nvPr>
            <p:ph type="body" idx="1"/>
          </p:nvPr>
        </p:nvSpPr>
        <p:spPr/>
        <p:txBody>
          <a:bodyPr/>
          <a:lstStyle/>
          <a:p>
            <a:r>
              <a:rPr lang="en-GB" dirty="0"/>
              <a:t>Let’s have a look at where you can study post-16 education.</a:t>
            </a:r>
          </a:p>
          <a:p>
            <a:endParaRPr lang="en-GB" dirty="0"/>
          </a:p>
          <a:p>
            <a:pPr marL="171450" indent="-171450">
              <a:buFont typeface="Arial" panose="020B0604020202020204" pitchFamily="34" charset="0"/>
              <a:buChar char="•"/>
            </a:pPr>
            <a:r>
              <a:rPr lang="en-GB" dirty="0"/>
              <a:t>A Sixth Form is attached to a secondary school. However, not all schools have a sixth form attached to them. On average, Sixth Forms can accommodate 50-150 students and they mainly offer A-Levels but some also offer BTECs and T-Levels.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A College is not attached to a secondary school but is its own institution. Colleges are much larger than sixth forms with the largest hosting 7,500 students although there are also smaller ones. Colleges offer a wider range of courses, you can do A-Levels, T-Levels, BTECs and apprenticeships.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There is also a third post-16 provider, namely a “Sixth Form College”. In terms of its structure and what courses they offer, it is very similar to School Sixth Form, but larger. However, they are not attached to a secondary school and are an independent institution like Colleges. They offer A Levels and some BTECs, like School Sixth Forms do. </a:t>
            </a:r>
          </a:p>
          <a:p>
            <a:endParaRPr lang="en-GB" dirty="0"/>
          </a:p>
          <a:p>
            <a:r>
              <a:rPr lang="en-GB" sz="1200" b="0" i="0" kern="1200" dirty="0">
                <a:solidFill>
                  <a:schemeClr val="tx1"/>
                </a:solidFill>
                <a:effectLst/>
                <a:latin typeface="+mn-lt"/>
                <a:ea typeface="+mn-ea"/>
                <a:cs typeface="+mn-cs"/>
              </a:rPr>
              <a:t>It’s worth saying that there is no institutional preference. Universities care about the qualification itself - whether it’s an A Level, T Level, or BTEC - and the grades achieved, not if you went to a Sixth Form, College, or Sixth Form College</a:t>
            </a:r>
            <a:endParaRPr lang="en-GB" dirty="0"/>
          </a:p>
          <a:p>
            <a:endParaRPr lang="en-GB" dirty="0"/>
          </a:p>
        </p:txBody>
      </p:sp>
      <p:sp>
        <p:nvSpPr>
          <p:cNvPr id="4" name="Slide Number Placeholder 3">
            <a:extLst>
              <a:ext uri="{FF2B5EF4-FFF2-40B4-BE49-F238E27FC236}">
                <a16:creationId xmlns:a16="http://schemas.microsoft.com/office/drawing/2014/main" id="{E353D196-065E-A532-4A2E-4BC5EFB0F5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340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5EEAD-91F3-E13B-5157-0517594B14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D5B7A-9F28-C295-2F8B-C817AADC1B89}"/>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1C2B6854-CA8A-70B5-89CA-52615DED3727}"/>
              </a:ext>
            </a:extLst>
          </p:cNvPr>
          <p:cNvSpPr>
            <a:spLocks noGrp="1"/>
          </p:cNvSpPr>
          <p:nvPr>
            <p:ph type="body" idx="1"/>
          </p:nvPr>
        </p:nvSpPr>
        <p:spPr/>
        <p:txBody>
          <a:bodyPr/>
          <a:lstStyle/>
          <a:p>
            <a:r>
              <a:rPr lang="en-GB" b="1" dirty="0"/>
              <a:t>CHOOSING YOUR COURSES </a:t>
            </a:r>
          </a:p>
          <a:p>
            <a:endParaRPr lang="en-GB" dirty="0"/>
          </a:p>
          <a:p>
            <a:r>
              <a:rPr lang="en-GB" dirty="0"/>
              <a:t>To choose what you want to study at college, you’ll need to consider a few things. </a:t>
            </a:r>
          </a:p>
          <a:p>
            <a:endParaRPr lang="en-GB" dirty="0"/>
          </a:p>
          <a:p>
            <a:pPr marL="171450" indent="-171450">
              <a:buFont typeface="Arial" panose="020B0604020202020204" pitchFamily="34" charset="0"/>
              <a:buChar char="•"/>
            </a:pPr>
            <a:r>
              <a:rPr lang="en-GB" b="1" dirty="0"/>
              <a:t>Career Goals </a:t>
            </a:r>
            <a:r>
              <a:rPr lang="en-GB" i="1" dirty="0"/>
              <a:t>(click for animation) </a:t>
            </a:r>
            <a:r>
              <a:rPr lang="en-GB" dirty="0"/>
              <a:t>– if you have a particular career in mind, you might want to look into what qualifications you need in order to get there</a:t>
            </a:r>
          </a:p>
          <a:p>
            <a:pPr marL="171450" indent="-171450">
              <a:buFont typeface="Arial" panose="020B0604020202020204" pitchFamily="34" charset="0"/>
              <a:buChar char="•"/>
            </a:pPr>
            <a:r>
              <a:rPr lang="en-GB" b="1" dirty="0"/>
              <a:t>Hobbies and Interests </a:t>
            </a:r>
            <a:r>
              <a:rPr lang="en-GB" i="1" dirty="0"/>
              <a:t>(click for animation</a:t>
            </a:r>
            <a:r>
              <a:rPr lang="en-GB" dirty="0"/>
              <a:t>) – consider your hobbies and interests, you want to choose subjects you’ll enjoy </a:t>
            </a:r>
          </a:p>
          <a:p>
            <a:pPr marL="171450" indent="-171450">
              <a:buFont typeface="Arial" panose="020B0604020202020204" pitchFamily="34" charset="0"/>
              <a:buChar char="•"/>
            </a:pPr>
            <a:r>
              <a:rPr lang="en-GB" b="1" dirty="0"/>
              <a:t>Progression</a:t>
            </a:r>
            <a:r>
              <a:rPr lang="en-GB" dirty="0"/>
              <a:t> (</a:t>
            </a:r>
            <a:r>
              <a:rPr lang="en-GB" i="1" dirty="0"/>
              <a:t>click for animation</a:t>
            </a:r>
            <a:r>
              <a:rPr lang="en-GB" dirty="0"/>
              <a:t>)– do you want to go to </a:t>
            </a:r>
            <a:r>
              <a:rPr lang="en-GB" dirty="0" err="1"/>
              <a:t>uni</a:t>
            </a:r>
            <a:r>
              <a:rPr lang="en-GB" dirty="0"/>
              <a:t> or into an apprenticeship? Is the course you’re considering going to help you get there?</a:t>
            </a:r>
          </a:p>
          <a:p>
            <a:pPr marL="171450" indent="-171450">
              <a:buFont typeface="Arial" panose="020B0604020202020204" pitchFamily="34" charset="0"/>
              <a:buChar char="•"/>
            </a:pPr>
            <a:r>
              <a:rPr lang="en-GB" b="1" dirty="0"/>
              <a:t>How do you lean </a:t>
            </a:r>
            <a:r>
              <a:rPr lang="en-GB" i="1" dirty="0"/>
              <a:t>(click for animation) </a:t>
            </a:r>
            <a:r>
              <a:rPr lang="en-GB" dirty="0"/>
              <a:t>– do you prefer learning theories and writing essays, or do you work better in a practical way? This could help you choose what type of course will work best for you.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b="1" dirty="0"/>
              <a:t>I’ll now give you 2 minutes to complete task 2 by filling in the boxes on your worksheet, making note of what your career goals are, what you would like to progress to, your hobbies and interests, and how you learn best.</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i="1" dirty="0"/>
              <a:t>(Click for animation) </a:t>
            </a:r>
            <a:r>
              <a:rPr lang="en-GB" dirty="0"/>
              <a:t>Once you’ve got an idea of the sort of subjects you’d like to study, you’ll need to check out your local colleges</a:t>
            </a:r>
          </a:p>
          <a:p>
            <a:pPr marL="0" indent="0">
              <a:buFont typeface="Arial" panose="020B0604020202020204" pitchFamily="34" charset="0"/>
              <a:buNone/>
            </a:pPr>
            <a:endParaRPr lang="en-GB" dirty="0"/>
          </a:p>
          <a:p>
            <a:pPr marL="0" indent="0">
              <a:buFont typeface="Arial" panose="020B0604020202020204" pitchFamily="34" charset="0"/>
              <a:buNone/>
            </a:pPr>
            <a:r>
              <a:rPr lang="en-GB" b="1" dirty="0"/>
              <a:t>TASK 2 on your worksheet is to fill in these categories for yourself, making note of your personal career goals, how you might like to progress, your hobbies and interests, and how you like to learn. You’ve got just under 2 minutes</a:t>
            </a:r>
          </a:p>
        </p:txBody>
      </p:sp>
      <p:sp>
        <p:nvSpPr>
          <p:cNvPr id="4" name="Slide Number Placeholder 3">
            <a:extLst>
              <a:ext uri="{FF2B5EF4-FFF2-40B4-BE49-F238E27FC236}">
                <a16:creationId xmlns:a16="http://schemas.microsoft.com/office/drawing/2014/main" id="{CB5328CD-CD1F-66D3-E00D-91E59AABF8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0344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EB1D9-E4BF-152F-AFDA-C6B21EA8B1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04C90A-F750-28C8-ECC3-4949F32D8FCA}"/>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48421C02-F570-E02C-7609-7C611A8522FD}"/>
              </a:ext>
            </a:extLst>
          </p:cNvPr>
          <p:cNvSpPr>
            <a:spLocks noGrp="1"/>
          </p:cNvSpPr>
          <p:nvPr>
            <p:ph type="body" idx="1"/>
          </p:nvPr>
        </p:nvSpPr>
        <p:spPr/>
        <p:txBody>
          <a:bodyPr/>
          <a:lstStyle/>
          <a:p>
            <a:r>
              <a:rPr lang="en-GB" b="1" dirty="0"/>
              <a:t>CHOOSING YOUR COURSES</a:t>
            </a:r>
          </a:p>
          <a:p>
            <a:endParaRPr lang="en-GB" dirty="0"/>
          </a:p>
          <a:p>
            <a:r>
              <a:rPr lang="en-GB" dirty="0"/>
              <a:t>This is an example from Richard Taunton Sixth Form College’s website, all college websites will vary slightly so don’t worry if the one you’re applying to looks a bit different. </a:t>
            </a:r>
          </a:p>
          <a:p>
            <a:endParaRPr lang="en-GB" dirty="0"/>
          </a:p>
          <a:p>
            <a:r>
              <a:rPr lang="en-GB" dirty="0"/>
              <a:t>On all college websites, you’ll be able to read about individual courses that they offer. </a:t>
            </a:r>
          </a:p>
          <a:p>
            <a:endParaRPr lang="en-GB" dirty="0"/>
          </a:p>
          <a:p>
            <a:r>
              <a:rPr lang="en-GB" dirty="0"/>
              <a:t>When doing this, there are some important bits to make a note of to help you make an informed choice about which course or courses to choose. </a:t>
            </a:r>
          </a:p>
          <a:p>
            <a:endParaRPr lang="en-GB" dirty="0"/>
          </a:p>
          <a:p>
            <a:r>
              <a:rPr lang="en-GB" b="1" dirty="0"/>
              <a:t>You’ll need to make a note of</a:t>
            </a:r>
            <a:r>
              <a:rPr lang="en-GB" dirty="0"/>
              <a:t>:</a:t>
            </a:r>
          </a:p>
          <a:p>
            <a:endParaRPr lang="en-GB" b="1" dirty="0"/>
          </a:p>
          <a:p>
            <a:pPr marL="171450" indent="-171450">
              <a:buFont typeface="Arial" panose="020B0604020202020204" pitchFamily="34" charset="0"/>
              <a:buChar char="•"/>
            </a:pPr>
            <a:r>
              <a:rPr lang="en-GB" b="1" dirty="0"/>
              <a:t>The full course title </a:t>
            </a:r>
            <a:r>
              <a:rPr lang="en-GB" i="1" dirty="0"/>
              <a:t>(click for animation) </a:t>
            </a:r>
            <a:r>
              <a:rPr lang="en-GB" dirty="0"/>
              <a:t>– this included the long number and type of course, e.g. Cambridge Technical. Extended Certificate.</a:t>
            </a:r>
          </a:p>
          <a:p>
            <a:pPr marL="171450" indent="-171450">
              <a:buFont typeface="Arial" panose="020B0604020202020204" pitchFamily="34" charset="0"/>
              <a:buChar char="•"/>
            </a:pPr>
            <a:r>
              <a:rPr lang="en-GB" b="1" dirty="0"/>
              <a:t>Entry Requirements </a:t>
            </a:r>
            <a:r>
              <a:rPr lang="en-GB" dirty="0"/>
              <a:t>(</a:t>
            </a:r>
            <a:r>
              <a:rPr lang="en-GB" i="1" dirty="0"/>
              <a:t>click for animation</a:t>
            </a:r>
            <a:r>
              <a:rPr lang="en-GB" dirty="0"/>
              <a:t>)  – some courses might ask for specific GCSE subjects or higher grades.  </a:t>
            </a:r>
          </a:p>
          <a:p>
            <a:pPr marL="171450" indent="-171450">
              <a:buFont typeface="Arial" panose="020B0604020202020204" pitchFamily="34" charset="0"/>
              <a:buChar char="•"/>
            </a:pPr>
            <a:r>
              <a:rPr lang="en-GB" b="1" dirty="0"/>
              <a:t>What you’ll study </a:t>
            </a:r>
            <a:r>
              <a:rPr lang="en-GB" dirty="0"/>
              <a:t>(</a:t>
            </a:r>
            <a:r>
              <a:rPr lang="en-GB" i="1" dirty="0"/>
              <a:t>click for animation)  </a:t>
            </a:r>
            <a:r>
              <a:rPr lang="en-GB" dirty="0"/>
              <a:t>– This will help you choose the right course for you </a:t>
            </a:r>
          </a:p>
          <a:p>
            <a:pPr marL="171450" indent="-171450">
              <a:buFont typeface="Arial" panose="020B0604020202020204" pitchFamily="34" charset="0"/>
              <a:buChar char="•"/>
            </a:pPr>
            <a:r>
              <a:rPr lang="en-GB" b="1" dirty="0"/>
              <a:t>How it’s assessed </a:t>
            </a:r>
            <a:r>
              <a:rPr lang="en-GB" dirty="0"/>
              <a:t>(</a:t>
            </a:r>
            <a:r>
              <a:rPr lang="en-GB" i="1" dirty="0"/>
              <a:t>click for animation)  </a:t>
            </a:r>
            <a:r>
              <a:rPr lang="en-GB" dirty="0"/>
              <a:t>– Think about how you work best, do exams work for you? Or do you prefer coursework? Understanding this can help you make an informed choice. </a:t>
            </a:r>
          </a:p>
          <a:p>
            <a:pPr marL="171450" indent="-171450">
              <a:buFont typeface="Arial" panose="020B0604020202020204" pitchFamily="34" charset="0"/>
              <a:buChar char="•"/>
            </a:pPr>
            <a:r>
              <a:rPr lang="en-GB" b="1" dirty="0"/>
              <a:t>Progression routes </a:t>
            </a:r>
            <a:r>
              <a:rPr lang="en-GB" i="1" dirty="0"/>
              <a:t>(click for animation) </a:t>
            </a:r>
            <a:r>
              <a:rPr lang="en-GB" dirty="0"/>
              <a:t>- check out where this course can take you, it’s important to check if this course will help you progress into you chosen career or to university.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If you’re struggling to find information on their website, it’s always worth emailing the college, they’re always happy to help new students. Remember, they want you to apply! </a:t>
            </a:r>
          </a:p>
          <a:p>
            <a:endParaRPr lang="en-GB" dirty="0"/>
          </a:p>
        </p:txBody>
      </p:sp>
      <p:sp>
        <p:nvSpPr>
          <p:cNvPr id="4" name="Slide Number Placeholder 3">
            <a:extLst>
              <a:ext uri="{FF2B5EF4-FFF2-40B4-BE49-F238E27FC236}">
                <a16:creationId xmlns:a16="http://schemas.microsoft.com/office/drawing/2014/main" id="{7BC5EF8A-FC81-14EB-5B81-A03CC636FD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92328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r>
              <a:rPr lang="en-GB" b="1" dirty="0"/>
              <a:t>COLLEGE APPLICATIONS</a:t>
            </a:r>
          </a:p>
          <a:p>
            <a:endParaRPr lang="en-GB" dirty="0"/>
          </a:p>
          <a:p>
            <a:r>
              <a:rPr lang="en-GB" dirty="0"/>
              <a:t>Depending on what subjects you choose, your timetable might look different. </a:t>
            </a:r>
          </a:p>
          <a:p>
            <a:endParaRPr lang="en-GB" dirty="0"/>
          </a:p>
          <a:p>
            <a:r>
              <a:rPr lang="en-GB" dirty="0"/>
              <a:t>Some </a:t>
            </a:r>
            <a:r>
              <a:rPr lang="en-GB" dirty="0" err="1"/>
              <a:t>Btecs</a:t>
            </a:r>
            <a:r>
              <a:rPr lang="en-GB" dirty="0"/>
              <a:t> will take up 1, 2 or 3 slots in your college timetable. These courses are designed for students who want to gain a more in-depth knowledge of that particular subject. </a:t>
            </a:r>
          </a:p>
          <a:p>
            <a:endParaRPr lang="en-GB" dirty="0"/>
          </a:p>
          <a:p>
            <a:r>
              <a:rPr lang="en-GB" dirty="0"/>
              <a:t>How do you know the difference? There are lots of different BTEC providers, just like GCSE exam boards, so they differ slightly. Generally, they will say on the college website how much time each course takes up but if you’re confused, talk to your teacher or email the college directly. </a:t>
            </a:r>
          </a:p>
          <a:p>
            <a:endParaRPr lang="en-GB" dirty="0"/>
          </a:p>
          <a:p>
            <a:r>
              <a:rPr lang="en-GB" dirty="0"/>
              <a:t>The government are currently creating a new set of qualifications called V Levels too. Although we don’t know much about them yet, they will likely be similar to the current </a:t>
            </a:r>
            <a:r>
              <a:rPr lang="en-GB" dirty="0" err="1"/>
              <a:t>Btec</a:t>
            </a:r>
            <a:r>
              <a:rPr lang="en-GB" dirty="0"/>
              <a:t> option and may replace </a:t>
            </a:r>
            <a:r>
              <a:rPr lang="en-GB" dirty="0" err="1"/>
              <a:t>Btecs</a:t>
            </a:r>
            <a:r>
              <a:rPr lang="en-GB" dirty="0"/>
              <a:t> in certain colleges. </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7581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r>
              <a:rPr lang="en-GB" b="1" dirty="0"/>
              <a:t>COLLEGE APPLICATION </a:t>
            </a:r>
          </a:p>
          <a:p>
            <a:endParaRPr lang="en-GB" b="0" dirty="0"/>
          </a:p>
          <a:p>
            <a:r>
              <a:rPr lang="en-GB" b="0" dirty="0"/>
              <a:t>Now you’ve got a good idea of your course options and the different names, you’re ready to start your applications. </a:t>
            </a:r>
          </a:p>
          <a:p>
            <a:endParaRPr lang="en-GB" b="0" dirty="0"/>
          </a:p>
          <a:p>
            <a:r>
              <a:rPr lang="en-GB" b="0" dirty="0"/>
              <a:t>You can apply to multiple colleges and each application form may differ slightly, for all applications though, you will need: </a:t>
            </a:r>
          </a:p>
          <a:p>
            <a:endParaRPr lang="en-GB" b="0" dirty="0"/>
          </a:p>
          <a:p>
            <a:pPr marL="171450" indent="-171450">
              <a:buFont typeface="Arial" panose="020B0604020202020204" pitchFamily="34" charset="0"/>
              <a:buChar char="•"/>
            </a:pPr>
            <a:r>
              <a:rPr lang="en-GB" b="0" dirty="0"/>
              <a:t>Your Personal Contact Details and the details for your parents/ carers</a:t>
            </a:r>
          </a:p>
          <a:p>
            <a:pPr marL="171450" indent="-171450">
              <a:buFont typeface="Arial" panose="020B0604020202020204" pitchFamily="34" charset="0"/>
              <a:buChar char="•"/>
            </a:pPr>
            <a:r>
              <a:rPr lang="en-GB" b="0" dirty="0"/>
              <a:t>Your course choices – remember, you’ll need the full name of the course, you might also need to provide extra options too</a:t>
            </a:r>
          </a:p>
          <a:p>
            <a:pPr marL="171450" indent="-171450">
              <a:buFont typeface="Arial" panose="020B0604020202020204" pitchFamily="34" charset="0"/>
              <a:buChar char="•"/>
            </a:pPr>
            <a:r>
              <a:rPr lang="en-GB" b="0" dirty="0"/>
              <a:t>Your current qualifications – you’ll need to provide your GCSE information, including the exam boards and your predicted grades  </a:t>
            </a:r>
          </a:p>
          <a:p>
            <a:r>
              <a:rPr lang="en-GB" b="0"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9933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9FA20-C745-610F-D614-86E27E108D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112A21-767C-2A14-7337-57C6DDEDAB62}"/>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323B9E0F-8339-5386-85D4-E5656C28ED9B}"/>
              </a:ext>
            </a:extLst>
          </p:cNvPr>
          <p:cNvSpPr>
            <a:spLocks noGrp="1"/>
          </p:cNvSpPr>
          <p:nvPr>
            <p:ph type="body" idx="1"/>
          </p:nvPr>
        </p:nvSpPr>
        <p:spPr/>
        <p:txBody>
          <a:bodyPr/>
          <a:lstStyle/>
          <a:p>
            <a:r>
              <a:rPr lang="en-GB" b="1" u="sng" dirty="0"/>
              <a:t>RECEIVING AN OFFER</a:t>
            </a:r>
          </a:p>
          <a:p>
            <a:endParaRPr lang="en-GB" b="0" dirty="0"/>
          </a:p>
          <a:p>
            <a:r>
              <a:rPr lang="en-GB" b="0" dirty="0"/>
              <a:t>After applying, you will then be invited to an interview. </a:t>
            </a:r>
          </a:p>
          <a:p>
            <a:endParaRPr lang="en-GB" b="0" dirty="0"/>
          </a:p>
          <a:p>
            <a:r>
              <a:rPr lang="en-GB" b="0" dirty="0"/>
              <a:t>If successful, you will receive an offer from the college.</a:t>
            </a:r>
          </a:p>
          <a:p>
            <a:endParaRPr lang="en-GB" b="1" dirty="0"/>
          </a:p>
          <a:p>
            <a:r>
              <a:rPr lang="en-GB" b="0" dirty="0"/>
              <a:t>This will specify which GCSEs you will need and at what grade. </a:t>
            </a:r>
          </a:p>
          <a:p>
            <a:endParaRPr lang="en-GB" b="0" dirty="0"/>
          </a:p>
          <a:p>
            <a:r>
              <a:rPr lang="en-GB" b="0" dirty="0"/>
              <a:t>Some colleges may give you an unconditional offer, some people think this means they don’t have to worry about their GCSEs.</a:t>
            </a:r>
          </a:p>
          <a:p>
            <a:endParaRPr lang="en-GB" b="0" dirty="0"/>
          </a:p>
          <a:p>
            <a:r>
              <a:rPr lang="en-GB" b="0" dirty="0"/>
              <a:t>This is not the case.</a:t>
            </a:r>
          </a:p>
        </p:txBody>
      </p:sp>
      <p:sp>
        <p:nvSpPr>
          <p:cNvPr id="4" name="Slide Number Placeholder 3">
            <a:extLst>
              <a:ext uri="{FF2B5EF4-FFF2-40B4-BE49-F238E27FC236}">
                <a16:creationId xmlns:a16="http://schemas.microsoft.com/office/drawing/2014/main" id="{548771D0-E6F9-521E-57ED-6880825F4E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5861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66384-A293-A436-3D41-FFD7C25B7A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237C93-933C-382D-50FF-9DB6CA2A94ED}"/>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BCA3EA9B-BDCA-9585-17A5-D4779122F7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u="sng" dirty="0"/>
              <a:t>RECEIVING AN OFFER</a:t>
            </a:r>
          </a:p>
          <a:p>
            <a:endParaRPr lang="en-GB" b="0" dirty="0"/>
          </a:p>
          <a:p>
            <a:r>
              <a:rPr lang="en-GB" b="0" dirty="0"/>
              <a:t>An Unconditional Offer means you will have a place at the college. However, you will still need to meet the entry requirements for the subject and level you want to study. If you don’t meet those requirements, you will be given a place on a lower level, depending on your GCSE grades. For example, if you apply for a Level 3 Art and Design course but get a grade 3 in English, you will get a place on a Level 2 Art and Design course, and need to re-sit your English GCSE for a grade 4.</a:t>
            </a:r>
          </a:p>
          <a:p>
            <a:endParaRPr lang="en-GB" b="0" dirty="0"/>
          </a:p>
          <a:p>
            <a:r>
              <a:rPr lang="en-GB" b="0" dirty="0"/>
              <a:t>Below are the typical minimum requirements for each level. Make sure to check the college website as some may ask for higher grades.</a:t>
            </a:r>
          </a:p>
          <a:p>
            <a:endParaRPr lang="en-GB" b="0" dirty="0"/>
          </a:p>
          <a:p>
            <a:r>
              <a:rPr lang="en-GB" b="0" dirty="0"/>
              <a:t>If you do not get a grade 4 or above in Maths and/ or English, you will need to re-sit these GCSEs before you can progress. </a:t>
            </a:r>
          </a:p>
          <a:p>
            <a:endParaRPr lang="en-GB" b="0" dirty="0"/>
          </a:p>
          <a:p>
            <a:r>
              <a:rPr lang="en-GB" b="1" dirty="0"/>
              <a:t>On your worksheet, complete TASK 3 by filling in the blanks. You have 1 minute.</a:t>
            </a:r>
          </a:p>
        </p:txBody>
      </p:sp>
      <p:sp>
        <p:nvSpPr>
          <p:cNvPr id="4" name="Slide Number Placeholder 3">
            <a:extLst>
              <a:ext uri="{FF2B5EF4-FFF2-40B4-BE49-F238E27FC236}">
                <a16:creationId xmlns:a16="http://schemas.microsoft.com/office/drawing/2014/main" id="{F166F008-E57F-3D72-DF9A-4E6EB73B46F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1021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3C2F8-5268-337C-DFD0-D5247790E3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CC8E7F-5532-4798-7C6A-E66ED1F28A06}"/>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7580DB92-FF34-EA6A-51D2-818DF658E7DE}"/>
              </a:ext>
            </a:extLst>
          </p:cNvPr>
          <p:cNvSpPr>
            <a:spLocks noGrp="1"/>
          </p:cNvSpPr>
          <p:nvPr>
            <p:ph type="body" idx="1"/>
          </p:nvPr>
        </p:nvSpPr>
        <p:spPr/>
        <p:txBody>
          <a:bodyPr/>
          <a:lstStyle/>
          <a:p>
            <a:r>
              <a:rPr lang="en-GB" b="1" dirty="0"/>
              <a:t>SUPPORT AT COLLEGE</a:t>
            </a:r>
          </a:p>
          <a:p>
            <a:endParaRPr lang="en-GB" dirty="0"/>
          </a:p>
          <a:p>
            <a:r>
              <a:rPr lang="en-GB" dirty="0"/>
              <a:t>Colleges will offer support in lots of different ways, just like your school. </a:t>
            </a:r>
          </a:p>
        </p:txBody>
      </p:sp>
      <p:sp>
        <p:nvSpPr>
          <p:cNvPr id="4" name="Slide Number Placeholder 3">
            <a:extLst>
              <a:ext uri="{FF2B5EF4-FFF2-40B4-BE49-F238E27FC236}">
                <a16:creationId xmlns:a16="http://schemas.microsoft.com/office/drawing/2014/main" id="{338CE2DA-DBAC-6E6D-3171-6DF4C91F038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DD5168C-99F6-4BB9-9ABF-A82EB94698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4440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r>
              <a:rPr lang="en-GB" b="1" u="sng" dirty="0"/>
              <a:t>Sixth Form / College support: 2 mins</a:t>
            </a:r>
          </a:p>
          <a:p>
            <a:r>
              <a:rPr lang="en-GB" b="0" u="none" dirty="0"/>
              <a:t>You will be able to access student support services whether you are at a college, sixth form, or on an apprenticeship. These will include support for mental health, academic support, financial support and guidance, and careers support. It will look slightly different in every sixth form / college / training provider / workplace but it is useful to familiarise yourself with where you can access these services when you arrive.</a:t>
            </a:r>
            <a:r>
              <a:rPr lang="en-GB" dirty="0"/>
              <a:t> </a:t>
            </a:r>
          </a:p>
          <a:p>
            <a:endParaRPr lang="en-GB" dirty="0"/>
          </a:p>
          <a:p>
            <a:r>
              <a:rPr lang="en-GB" dirty="0"/>
              <a:t>Here are some examples from local colleges of what you may have access to (remember, not all sixth forms/colleges/training providers will have all of these examples):</a:t>
            </a:r>
          </a:p>
          <a:p>
            <a:endParaRPr lang="en-GB" b="0" u="none" dirty="0">
              <a:cs typeface="Calibri"/>
            </a:endParaRPr>
          </a:p>
          <a:p>
            <a:r>
              <a:rPr lang="en-GB" b="1" u="none" dirty="0">
                <a:cs typeface="Calibri"/>
              </a:rPr>
              <a:t>Please complete TASK 4 on your worksheet by filling in the table with each of the support services available to students.</a:t>
            </a:r>
          </a:p>
          <a:p>
            <a:endParaRPr lang="en-GB" b="0" u="none" dirty="0">
              <a:cs typeface="Calibri"/>
            </a:endParaRPr>
          </a:p>
          <a:p>
            <a:r>
              <a:rPr lang="en-GB" b="1" dirty="0">
                <a:cs typeface="Calibri" panose="020F0502020204030204"/>
              </a:rPr>
              <a:t>Mental Health</a:t>
            </a:r>
            <a:r>
              <a:rPr lang="en-GB" dirty="0">
                <a:cs typeface="Calibri" panose="020F0502020204030204"/>
              </a:rPr>
              <a:t> – drop-in sessions with trained staff, or external support agencies or charitable organisations, access to counselling.</a:t>
            </a:r>
          </a:p>
          <a:p>
            <a:r>
              <a:rPr lang="en-GB" b="1" dirty="0">
                <a:cs typeface="Calibri" panose="020F0502020204030204"/>
              </a:rPr>
              <a:t>Financial </a:t>
            </a:r>
            <a:r>
              <a:rPr lang="en-GB" dirty="0">
                <a:cs typeface="Calibri" panose="020F0502020204030204"/>
              </a:rPr>
              <a:t>– Bursary (pot of money which can be accessed if facing financial barriers to attending your chosen course(s), free college meals, signposting to external organisations who can provide further support, financial support for travel costs</a:t>
            </a:r>
          </a:p>
          <a:p>
            <a:r>
              <a:rPr lang="en-GB" b="1" dirty="0">
                <a:cs typeface="Calibri" panose="020F0502020204030204"/>
              </a:rPr>
              <a:t>Academic </a:t>
            </a:r>
            <a:r>
              <a:rPr lang="en-GB" dirty="0">
                <a:cs typeface="Calibri" panose="020F0502020204030204"/>
              </a:rPr>
              <a:t>– Specialist support and guidance to develop your study skills, assistance with completing assignments, time management and revision, exam support</a:t>
            </a:r>
          </a:p>
          <a:p>
            <a:r>
              <a:rPr lang="en-GB" b="1" dirty="0">
                <a:cs typeface="Calibri" panose="020F0502020204030204"/>
              </a:rPr>
              <a:t>Careers support </a:t>
            </a:r>
            <a:r>
              <a:rPr lang="en-GB" dirty="0">
                <a:cs typeface="Calibri" panose="020F0502020204030204"/>
              </a:rPr>
              <a:t>– Drop-in advice clinic, one-to-one careers guidance, CV writing support, events with local universities, education providers and employers, support finding an apprenticeship or job</a:t>
            </a:r>
          </a:p>
          <a:p>
            <a:endParaRPr lang="en-GB" dirty="0">
              <a:cs typeface="Calibri" panose="020F0502020204030204"/>
            </a:endParaRPr>
          </a:p>
          <a:p>
            <a:endParaRPr lang="en-GB" dirty="0">
              <a:cs typeface="Calibri" panose="020F0502020204030204"/>
            </a:endParaRPr>
          </a:p>
          <a:p>
            <a:r>
              <a:rPr lang="en-GB" dirty="0">
                <a:cs typeface="Calibri" panose="020F0502020204030204"/>
              </a:rPr>
              <a:t>You're likely to have an induction at whichever sixth form, college, workplace or training provider you choose to attend which can be a good place to explore the support services that are available.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39816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are now going to look at the different pathways you can take after college.</a:t>
            </a:r>
          </a:p>
        </p:txBody>
      </p:sp>
      <p:sp>
        <p:nvSpPr>
          <p:cNvPr id="4" name="Slide Number Placeholder 3"/>
          <p:cNvSpPr>
            <a:spLocks noGrp="1"/>
          </p:cNvSpPr>
          <p:nvPr>
            <p:ph type="sldNum" sz="quarter" idx="5"/>
          </p:nvPr>
        </p:nvSpPr>
        <p:spPr/>
        <p:txBody>
          <a:bodyPr/>
          <a:lstStyle/>
          <a:p>
            <a:fld id="{A1CCAA7C-0CAC-4D97-9BD4-6BF0B17D8563}" type="slidenum">
              <a:rPr lang="en-GB" smtClean="0"/>
              <a:t>19</a:t>
            </a:fld>
            <a:endParaRPr lang="en-GB"/>
          </a:p>
        </p:txBody>
      </p:sp>
    </p:spTree>
    <p:extLst>
      <p:ext uri="{BB962C8B-B14F-4D97-AF65-F5344CB8AC3E}">
        <p14:creationId xmlns:p14="http://schemas.microsoft.com/office/powerpoint/2010/main" val="3030067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C52A0-37D0-EF28-B4D4-07DEC54B14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FAB26D-B2C0-5400-C74C-5248B3A1FBAD}"/>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E5BF6225-2A8C-26E9-D04E-9B7E33C49D37}"/>
              </a:ext>
            </a:extLst>
          </p:cNvPr>
          <p:cNvSpPr>
            <a:spLocks noGrp="1"/>
          </p:cNvSpPr>
          <p:nvPr>
            <p:ph type="body" idx="1"/>
          </p:nvPr>
        </p:nvSpPr>
        <p:spPr/>
        <p:txBody>
          <a:bodyPr/>
          <a:lstStyle/>
          <a:p>
            <a:r>
              <a:rPr lang="en-GB" b="1" u="sng" dirty="0"/>
              <a:t>PROGRESSION AFTER COLLEGE</a:t>
            </a:r>
          </a:p>
          <a:p>
            <a:endParaRPr lang="en-GB"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After Post-16, education is optional. You can progress onto Higher Education; this includes qualifications such as university or a degree apprenticeship. – </a:t>
            </a:r>
            <a:r>
              <a:rPr lang="en-GB" b="0" i="1" dirty="0"/>
              <a:t>click for animation</a:t>
            </a:r>
            <a:endParaRPr lang="en-GB" b="0" i="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i="0" dirty="0"/>
          </a:p>
          <a:p>
            <a:endParaRPr lang="en-GB" b="0" dirty="0"/>
          </a:p>
        </p:txBody>
      </p:sp>
      <p:sp>
        <p:nvSpPr>
          <p:cNvPr id="4" name="Slide Number Placeholder 3">
            <a:extLst>
              <a:ext uri="{FF2B5EF4-FFF2-40B4-BE49-F238E27FC236}">
                <a16:creationId xmlns:a16="http://schemas.microsoft.com/office/drawing/2014/main" id="{0A00A548-450F-DE6A-F2A0-C1C88169840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55950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So, what do you do next?</a:t>
            </a:r>
          </a:p>
        </p:txBody>
      </p:sp>
      <p:sp>
        <p:nvSpPr>
          <p:cNvPr id="4" name="Slide Number Placeholder 3"/>
          <p:cNvSpPr>
            <a:spLocks noGrp="1"/>
          </p:cNvSpPr>
          <p:nvPr>
            <p:ph type="sldNum" sz="quarter" idx="5"/>
          </p:nvPr>
        </p:nvSpPr>
        <p:spPr/>
        <p:txBody>
          <a:bodyPr/>
          <a:lstStyle/>
          <a:p>
            <a:fld id="{A1CCAA7C-0CAC-4D97-9BD4-6BF0B17D8563}" type="slidenum">
              <a:rPr lang="en-GB" smtClean="0"/>
              <a:t>21</a:t>
            </a:fld>
            <a:endParaRPr lang="en-GB"/>
          </a:p>
        </p:txBody>
      </p:sp>
    </p:spTree>
    <p:extLst>
      <p:ext uri="{BB962C8B-B14F-4D97-AF65-F5344CB8AC3E}">
        <p14:creationId xmlns:p14="http://schemas.microsoft.com/office/powerpoint/2010/main" val="350357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r>
              <a:rPr lang="en-GB" b="1" dirty="0"/>
              <a:t>Your Year 11 Timeline</a:t>
            </a:r>
          </a:p>
          <a:p>
            <a:r>
              <a:rPr lang="en-GB" dirty="0"/>
              <a:t>This is what your year 11 timeline will look like. At the beginning of year 11, you should already have an idea of what you would like to do after school. Remember, lots of colleges have open days in OCTOBER, so it’s worth visiting them at the beginning of the year.</a:t>
            </a:r>
          </a:p>
          <a:p>
            <a:endParaRPr lang="en-GB" dirty="0"/>
          </a:p>
          <a:p>
            <a:r>
              <a:rPr lang="en-GB" b="1" dirty="0"/>
              <a:t>In the Autumn Term: </a:t>
            </a:r>
            <a:r>
              <a:rPr lang="en-GB" b="0" dirty="0"/>
              <a:t>You</a:t>
            </a:r>
            <a:r>
              <a:rPr lang="en-GB" dirty="0"/>
              <a:t> should be starting revision in autumn term for your GCSE exams, as well as applying to the colleges, sixth forms, or apprenticeships that you’re interested in. Although it’ worth noting that you may apply for apprenticeships throughout the year, not just during autumn term.</a:t>
            </a:r>
          </a:p>
          <a:p>
            <a:endParaRPr lang="en-GB" dirty="0"/>
          </a:p>
          <a:p>
            <a:r>
              <a:rPr lang="en-GB" b="1" dirty="0"/>
              <a:t>In the Spring term </a:t>
            </a:r>
            <a:r>
              <a:rPr lang="en-GB" dirty="0"/>
              <a:t>brings the start of your GCSE exams and ‘crunch time’ for the last of your revision.</a:t>
            </a:r>
          </a:p>
          <a:p>
            <a:endParaRPr lang="en-GB" dirty="0"/>
          </a:p>
          <a:p>
            <a:r>
              <a:rPr lang="en-GB" b="1" dirty="0"/>
              <a:t>In the Summer Term: </a:t>
            </a:r>
            <a:r>
              <a:rPr lang="en-GB" b="0" dirty="0"/>
              <a:t>Y</a:t>
            </a:r>
            <a:r>
              <a:rPr lang="en-GB" dirty="0"/>
              <a:t>ou’ll finish off your exams and wait for results day to see how you have done.</a:t>
            </a:r>
          </a:p>
          <a:p>
            <a:endParaRPr lang="en-GB" dirty="0"/>
          </a:p>
          <a:p>
            <a:r>
              <a:rPr lang="en-GB" dirty="0"/>
              <a:t>During the </a:t>
            </a:r>
            <a:r>
              <a:rPr lang="en-GB" b="1" dirty="0"/>
              <a:t>summer holidays </a:t>
            </a:r>
            <a:r>
              <a:rPr lang="en-GB" dirty="0"/>
              <a:t>you’ll collect your exam results and find out if you got a place at the college / sixth form or if you got the apprenticeship you applied for.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9654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GCSEs are really important throughout your life. Not only can they dictate what post-16 qualifications you can take, they can also affect what jobs you get later in life. In order to get certain jobs, apprenticeships and university courses, you may need to have passed certain subjects at GCSE, including English and Maths. It’s important you try and do your best now, otherwise you might have to retake these exams in future.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It’s good to note that each college, apprenticeship, sixth form or university is likely to have different entry requirements. This can include what GCSEs you need, and what grades you need to achieve.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Here are some examples of jobs that need GCSEs: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 become a paramedic you’ll need at least 5 GCSEs at grade 9-04 </a:t>
            </a:r>
            <a:r>
              <a:rPr lang="en-GB" b="1" dirty="0"/>
              <a:t>including</a:t>
            </a:r>
            <a:r>
              <a:rPr lang="en-GB" b="0" dirty="0"/>
              <a:t> English, Maths and Science.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To become a teacher you’ll need English and Maths GCSEs at grade 4 or above, and Science at grade 4 or above if you want to teach in primary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To become a firefighter you’ll need grade 4 or above in English and Maths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Although there are other qualifications you can take, it will mean redoing maths and English (in the form of functional skills or another course) whilst also studying for you’re a Levels, BTEC, Apprenticeship or T Level. Sometimes you may even have to redo these exams later in life if you don’t achieve the grades you need now.</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7118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1803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997279"/>
            <a:ext cx="9715500" cy="1378148"/>
          </a:xfrm>
        </p:spPr>
        <p:txBody>
          <a:bodyPr/>
          <a:lstStyle/>
          <a:p>
            <a:r>
              <a:rPr lang="en-US"/>
              <a:t>Click to edit Master title style</a:t>
            </a:r>
          </a:p>
        </p:txBody>
      </p:sp>
      <p:sp>
        <p:nvSpPr>
          <p:cNvPr id="3" name="Subtitle 2"/>
          <p:cNvSpPr>
            <a:spLocks noGrp="1"/>
          </p:cNvSpPr>
          <p:nvPr>
            <p:ph type="subTitle" idx="1"/>
          </p:nvPr>
        </p:nvSpPr>
        <p:spPr>
          <a:xfrm>
            <a:off x="1714500" y="3643312"/>
            <a:ext cx="8001000" cy="1643063"/>
          </a:xfrm>
        </p:spPr>
        <p:txBody>
          <a:bodyPr/>
          <a:lstStyle>
            <a:lvl1pPr marL="0" indent="0" algn="ctr">
              <a:buNone/>
              <a:defRPr>
                <a:solidFill>
                  <a:schemeClr val="tx1">
                    <a:tint val="75000"/>
                  </a:schemeClr>
                </a:solidFill>
              </a:defRPr>
            </a:lvl1pPr>
            <a:lvl2pPr marL="428615" indent="0" algn="ctr">
              <a:buNone/>
              <a:defRPr>
                <a:solidFill>
                  <a:schemeClr val="tx1">
                    <a:tint val="75000"/>
                  </a:schemeClr>
                </a:solidFill>
              </a:defRPr>
            </a:lvl2pPr>
            <a:lvl3pPr marL="857229" indent="0" algn="ctr">
              <a:buNone/>
              <a:defRPr>
                <a:solidFill>
                  <a:schemeClr val="tx1">
                    <a:tint val="75000"/>
                  </a:schemeClr>
                </a:solidFill>
              </a:defRPr>
            </a:lvl3pPr>
            <a:lvl4pPr marL="1285843" indent="0" algn="ctr">
              <a:buNone/>
              <a:defRPr>
                <a:solidFill>
                  <a:schemeClr val="tx1">
                    <a:tint val="75000"/>
                  </a:schemeClr>
                </a:solidFill>
              </a:defRPr>
            </a:lvl4pPr>
            <a:lvl5pPr marL="1714457" indent="0" algn="ctr">
              <a:buNone/>
              <a:defRPr>
                <a:solidFill>
                  <a:schemeClr val="tx1">
                    <a:tint val="75000"/>
                  </a:schemeClr>
                </a:solidFill>
              </a:defRPr>
            </a:lvl5pPr>
            <a:lvl6pPr marL="2143072" indent="0" algn="ctr">
              <a:buNone/>
              <a:defRPr>
                <a:solidFill>
                  <a:schemeClr val="tx1">
                    <a:tint val="75000"/>
                  </a:schemeClr>
                </a:solidFill>
              </a:defRPr>
            </a:lvl6pPr>
            <a:lvl7pPr marL="2571686" indent="0" algn="ctr">
              <a:buNone/>
              <a:defRPr>
                <a:solidFill>
                  <a:schemeClr val="tx1">
                    <a:tint val="75000"/>
                  </a:schemeClr>
                </a:solidFill>
              </a:defRPr>
            </a:lvl7pPr>
            <a:lvl8pPr marL="3000300" indent="0" algn="ctr">
              <a:buNone/>
              <a:defRPr>
                <a:solidFill>
                  <a:schemeClr val="tx1">
                    <a:tint val="75000"/>
                  </a:schemeClr>
                </a:solidFill>
              </a:defRPr>
            </a:lvl8pPr>
            <a:lvl9pPr marL="342891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27894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58513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02891" y="4131474"/>
            <a:ext cx="9715500" cy="1276945"/>
          </a:xfrm>
        </p:spPr>
        <p:txBody>
          <a:bodyPr anchor="t"/>
          <a:lstStyle>
            <a:lvl1pPr algn="l">
              <a:defRPr sz="3750" b="1" cap="all"/>
            </a:lvl1pPr>
          </a:lstStyle>
          <a:p>
            <a:r>
              <a:rPr lang="en-US"/>
              <a:t>Click to edit Master title style</a:t>
            </a:r>
          </a:p>
        </p:txBody>
      </p:sp>
      <p:sp>
        <p:nvSpPr>
          <p:cNvPr id="3" name="Text Placeholder 2"/>
          <p:cNvSpPr>
            <a:spLocks noGrp="1"/>
          </p:cNvSpPr>
          <p:nvPr>
            <p:ph type="body" idx="1"/>
          </p:nvPr>
        </p:nvSpPr>
        <p:spPr>
          <a:xfrm>
            <a:off x="902891" y="2725049"/>
            <a:ext cx="9715500" cy="1406425"/>
          </a:xfrm>
        </p:spPr>
        <p:txBody>
          <a:bodyPr anchor="b"/>
          <a:lstStyle>
            <a:lvl1pPr marL="0" indent="0">
              <a:buNone/>
              <a:defRPr sz="1875">
                <a:solidFill>
                  <a:schemeClr val="tx1">
                    <a:tint val="75000"/>
                  </a:schemeClr>
                </a:solidFill>
              </a:defRPr>
            </a:lvl1pPr>
            <a:lvl2pPr marL="428615" indent="0">
              <a:buNone/>
              <a:defRPr sz="1688">
                <a:solidFill>
                  <a:schemeClr val="tx1">
                    <a:tint val="75000"/>
                  </a:schemeClr>
                </a:solidFill>
              </a:defRPr>
            </a:lvl2pPr>
            <a:lvl3pPr marL="857229" indent="0">
              <a:buNone/>
              <a:defRPr sz="1500">
                <a:solidFill>
                  <a:schemeClr val="tx1">
                    <a:tint val="75000"/>
                  </a:schemeClr>
                </a:solidFill>
              </a:defRPr>
            </a:lvl3pPr>
            <a:lvl4pPr marL="1285843" indent="0">
              <a:buNone/>
              <a:defRPr sz="1313">
                <a:solidFill>
                  <a:schemeClr val="tx1">
                    <a:tint val="75000"/>
                  </a:schemeClr>
                </a:solidFill>
              </a:defRPr>
            </a:lvl4pPr>
            <a:lvl5pPr marL="1714457" indent="0">
              <a:buNone/>
              <a:defRPr sz="1313">
                <a:solidFill>
                  <a:schemeClr val="tx1">
                    <a:tint val="75000"/>
                  </a:schemeClr>
                </a:solidFill>
              </a:defRPr>
            </a:lvl5pPr>
            <a:lvl6pPr marL="2143072" indent="0">
              <a:buNone/>
              <a:defRPr sz="1313">
                <a:solidFill>
                  <a:schemeClr val="tx1">
                    <a:tint val="75000"/>
                  </a:schemeClr>
                </a:solidFill>
              </a:defRPr>
            </a:lvl6pPr>
            <a:lvl7pPr marL="2571686" indent="0">
              <a:buNone/>
              <a:defRPr sz="1313">
                <a:solidFill>
                  <a:schemeClr val="tx1">
                    <a:tint val="75000"/>
                  </a:schemeClr>
                </a:solidFill>
              </a:defRPr>
            </a:lvl7pPr>
            <a:lvl8pPr marL="3000300" indent="0">
              <a:buNone/>
              <a:defRPr sz="1313">
                <a:solidFill>
                  <a:schemeClr val="tx1">
                    <a:tint val="75000"/>
                  </a:schemeClr>
                </a:solidFill>
              </a:defRPr>
            </a:lvl8pPr>
            <a:lvl9pPr marL="3428915" indent="0">
              <a:buNone/>
              <a:defRPr sz="131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63248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71500" y="1500189"/>
            <a:ext cx="5048250" cy="4243090"/>
          </a:xfrm>
        </p:spPr>
        <p:txBody>
          <a:bodyPr/>
          <a:lstStyle>
            <a:lvl1pPr>
              <a:defRPr sz="2625"/>
            </a:lvl1pPr>
            <a:lvl2pPr>
              <a:defRPr sz="2250"/>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10250" y="1500189"/>
            <a:ext cx="5048250" cy="4243090"/>
          </a:xfrm>
        </p:spPr>
        <p:txBody>
          <a:bodyPr/>
          <a:lstStyle>
            <a:lvl1pPr>
              <a:defRPr sz="2625"/>
            </a:lvl1pPr>
            <a:lvl2pPr>
              <a:defRPr sz="2250"/>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2640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71500" y="1439168"/>
            <a:ext cx="5050235" cy="599777"/>
          </a:xfrm>
        </p:spPr>
        <p:txBody>
          <a:bodyPr anchor="b"/>
          <a:lstStyle>
            <a:lvl1pPr marL="0" indent="0">
              <a:buNone/>
              <a:defRPr sz="2250" b="1"/>
            </a:lvl1pPr>
            <a:lvl2pPr marL="428615" indent="0">
              <a:buNone/>
              <a:defRPr sz="1875" b="1"/>
            </a:lvl2pPr>
            <a:lvl3pPr marL="857229" indent="0">
              <a:buNone/>
              <a:defRPr sz="1688" b="1"/>
            </a:lvl3pPr>
            <a:lvl4pPr marL="1285843" indent="0">
              <a:buNone/>
              <a:defRPr sz="1500" b="1"/>
            </a:lvl4pPr>
            <a:lvl5pPr marL="1714457" indent="0">
              <a:buNone/>
              <a:defRPr sz="1500" b="1"/>
            </a:lvl5pPr>
            <a:lvl6pPr marL="2143072" indent="0">
              <a:buNone/>
              <a:defRPr sz="1500" b="1"/>
            </a:lvl6pPr>
            <a:lvl7pPr marL="2571686" indent="0">
              <a:buNone/>
              <a:defRPr sz="1500" b="1"/>
            </a:lvl7pPr>
            <a:lvl8pPr marL="3000300" indent="0">
              <a:buNone/>
              <a:defRPr sz="1500" b="1"/>
            </a:lvl8pPr>
            <a:lvl9pPr marL="3428915" indent="0">
              <a:buNone/>
              <a:defRPr sz="1500" b="1"/>
            </a:lvl9pPr>
          </a:lstStyle>
          <a:p>
            <a:pPr lvl="0"/>
            <a:r>
              <a:rPr lang="en-US"/>
              <a:t>Click to edit Master text styles</a:t>
            </a:r>
          </a:p>
        </p:txBody>
      </p:sp>
      <p:sp>
        <p:nvSpPr>
          <p:cNvPr id="4" name="Content Placeholder 3"/>
          <p:cNvSpPr>
            <a:spLocks noGrp="1"/>
          </p:cNvSpPr>
          <p:nvPr>
            <p:ph sz="half" idx="2"/>
          </p:nvPr>
        </p:nvSpPr>
        <p:spPr>
          <a:xfrm>
            <a:off x="571500" y="2038945"/>
            <a:ext cx="5050235" cy="3704333"/>
          </a:xfrm>
        </p:spPr>
        <p:txBody>
          <a:bodyPr/>
          <a:lstStyle>
            <a:lvl1pPr>
              <a:defRPr sz="2250"/>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06285" y="1439168"/>
            <a:ext cx="5052218" cy="599777"/>
          </a:xfrm>
        </p:spPr>
        <p:txBody>
          <a:bodyPr anchor="b"/>
          <a:lstStyle>
            <a:lvl1pPr marL="0" indent="0">
              <a:buNone/>
              <a:defRPr sz="2250" b="1"/>
            </a:lvl1pPr>
            <a:lvl2pPr marL="428615" indent="0">
              <a:buNone/>
              <a:defRPr sz="1875" b="1"/>
            </a:lvl2pPr>
            <a:lvl3pPr marL="857229" indent="0">
              <a:buNone/>
              <a:defRPr sz="1688" b="1"/>
            </a:lvl3pPr>
            <a:lvl4pPr marL="1285843" indent="0">
              <a:buNone/>
              <a:defRPr sz="1500" b="1"/>
            </a:lvl4pPr>
            <a:lvl5pPr marL="1714457" indent="0">
              <a:buNone/>
              <a:defRPr sz="1500" b="1"/>
            </a:lvl5pPr>
            <a:lvl6pPr marL="2143072" indent="0">
              <a:buNone/>
              <a:defRPr sz="1500" b="1"/>
            </a:lvl6pPr>
            <a:lvl7pPr marL="2571686" indent="0">
              <a:buNone/>
              <a:defRPr sz="1500" b="1"/>
            </a:lvl7pPr>
            <a:lvl8pPr marL="3000300" indent="0">
              <a:buNone/>
              <a:defRPr sz="1500" b="1"/>
            </a:lvl8pPr>
            <a:lvl9pPr marL="3428915" indent="0">
              <a:buNone/>
              <a:defRPr sz="1500" b="1"/>
            </a:lvl9pPr>
          </a:lstStyle>
          <a:p>
            <a:pPr lvl="0"/>
            <a:r>
              <a:rPr lang="en-US"/>
              <a:t>Click to edit Master text styles</a:t>
            </a:r>
          </a:p>
        </p:txBody>
      </p:sp>
      <p:sp>
        <p:nvSpPr>
          <p:cNvPr id="6" name="Content Placeholder 5"/>
          <p:cNvSpPr>
            <a:spLocks noGrp="1"/>
          </p:cNvSpPr>
          <p:nvPr>
            <p:ph sz="quarter" idx="4"/>
          </p:nvPr>
        </p:nvSpPr>
        <p:spPr>
          <a:xfrm>
            <a:off x="5806285" y="2038945"/>
            <a:ext cx="5052218" cy="3704333"/>
          </a:xfrm>
        </p:spPr>
        <p:txBody>
          <a:bodyPr/>
          <a:lstStyle>
            <a:lvl1pPr>
              <a:defRPr sz="2250"/>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05303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49281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835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3" y="255984"/>
            <a:ext cx="3760391" cy="1089422"/>
          </a:xfrm>
        </p:spPr>
        <p:txBody>
          <a:bodyPr anchor="b"/>
          <a:lstStyle>
            <a:lvl1pPr algn="l">
              <a:defRPr sz="1875" b="1"/>
            </a:lvl1pPr>
          </a:lstStyle>
          <a:p>
            <a:r>
              <a:rPr lang="en-US"/>
              <a:t>Click to edit Master title style</a:t>
            </a:r>
          </a:p>
        </p:txBody>
      </p:sp>
      <p:sp>
        <p:nvSpPr>
          <p:cNvPr id="3" name="Content Placeholder 2"/>
          <p:cNvSpPr>
            <a:spLocks noGrp="1"/>
          </p:cNvSpPr>
          <p:nvPr>
            <p:ph idx="1"/>
          </p:nvPr>
        </p:nvSpPr>
        <p:spPr>
          <a:xfrm>
            <a:off x="4468813" y="255990"/>
            <a:ext cx="6389688" cy="5487293"/>
          </a:xfrm>
        </p:spPr>
        <p:txBody>
          <a:bodyPr/>
          <a:lstStyle>
            <a:lvl1pPr>
              <a:defRPr sz="3000"/>
            </a:lvl1pPr>
            <a:lvl2pPr>
              <a:defRPr sz="2625"/>
            </a:lvl2pPr>
            <a:lvl3pPr>
              <a:defRPr sz="2250"/>
            </a:lvl3pPr>
            <a:lvl4pPr>
              <a:defRPr sz="1875"/>
            </a:lvl4pPr>
            <a:lvl5pPr>
              <a:defRPr sz="1875"/>
            </a:lvl5pPr>
            <a:lvl6pPr>
              <a:defRPr sz="1875"/>
            </a:lvl6pPr>
            <a:lvl7pPr>
              <a:defRPr sz="1875"/>
            </a:lvl7pPr>
            <a:lvl8pPr>
              <a:defRPr sz="1875"/>
            </a:lvl8pPr>
            <a:lvl9pPr>
              <a:defRPr sz="18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1503" y="1345406"/>
            <a:ext cx="3760391" cy="4397872"/>
          </a:xfrm>
        </p:spPr>
        <p:txBody>
          <a:bodyPr/>
          <a:lstStyle>
            <a:lvl1pPr marL="0" indent="0">
              <a:buNone/>
              <a:defRPr sz="1313"/>
            </a:lvl1pPr>
            <a:lvl2pPr marL="428615" indent="0">
              <a:buNone/>
              <a:defRPr sz="1125"/>
            </a:lvl2pPr>
            <a:lvl3pPr marL="857229" indent="0">
              <a:buNone/>
              <a:defRPr sz="938"/>
            </a:lvl3pPr>
            <a:lvl4pPr marL="1285843" indent="0">
              <a:buNone/>
              <a:defRPr sz="844"/>
            </a:lvl4pPr>
            <a:lvl5pPr marL="1714457" indent="0">
              <a:buNone/>
              <a:defRPr sz="844"/>
            </a:lvl5pPr>
            <a:lvl6pPr marL="2143072" indent="0">
              <a:buNone/>
              <a:defRPr sz="844"/>
            </a:lvl6pPr>
            <a:lvl7pPr marL="2571686" indent="0">
              <a:buNone/>
              <a:defRPr sz="844"/>
            </a:lvl7pPr>
            <a:lvl8pPr marL="3000300" indent="0">
              <a:buNone/>
              <a:defRPr sz="844"/>
            </a:lvl8pPr>
            <a:lvl9pPr marL="3428915"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3746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40360" y="4500562"/>
            <a:ext cx="6858000" cy="531317"/>
          </a:xfrm>
        </p:spPr>
        <p:txBody>
          <a:bodyPr anchor="b"/>
          <a:lstStyle>
            <a:lvl1pPr algn="l">
              <a:defRPr sz="1875" b="1"/>
            </a:lvl1pPr>
          </a:lstStyle>
          <a:p>
            <a:r>
              <a:rPr lang="en-US"/>
              <a:t>Click to edit Master title style</a:t>
            </a:r>
          </a:p>
        </p:txBody>
      </p:sp>
      <p:sp>
        <p:nvSpPr>
          <p:cNvPr id="3" name="Picture Placeholder 2"/>
          <p:cNvSpPr>
            <a:spLocks noGrp="1"/>
          </p:cNvSpPr>
          <p:nvPr>
            <p:ph type="pic" idx="1"/>
          </p:nvPr>
        </p:nvSpPr>
        <p:spPr>
          <a:xfrm>
            <a:off x="2240360" y="574477"/>
            <a:ext cx="6858000" cy="3857625"/>
          </a:xfrm>
        </p:spPr>
        <p:txBody>
          <a:bodyPr/>
          <a:lstStyle>
            <a:lvl1pPr marL="0" indent="0">
              <a:buNone/>
              <a:defRPr sz="3000"/>
            </a:lvl1pPr>
            <a:lvl2pPr marL="428615" indent="0">
              <a:buNone/>
              <a:defRPr sz="2625"/>
            </a:lvl2pPr>
            <a:lvl3pPr marL="857229" indent="0">
              <a:buNone/>
              <a:defRPr sz="2250"/>
            </a:lvl3pPr>
            <a:lvl4pPr marL="1285843" indent="0">
              <a:buNone/>
              <a:defRPr sz="1875"/>
            </a:lvl4pPr>
            <a:lvl5pPr marL="1714457" indent="0">
              <a:buNone/>
              <a:defRPr sz="1875"/>
            </a:lvl5pPr>
            <a:lvl6pPr marL="2143072" indent="0">
              <a:buNone/>
              <a:defRPr sz="1875"/>
            </a:lvl6pPr>
            <a:lvl7pPr marL="2571686" indent="0">
              <a:buNone/>
              <a:defRPr sz="1875"/>
            </a:lvl7pPr>
            <a:lvl8pPr marL="3000300" indent="0">
              <a:buNone/>
              <a:defRPr sz="1875"/>
            </a:lvl8pPr>
            <a:lvl9pPr marL="3428915" indent="0">
              <a:buNone/>
              <a:defRPr sz="1875"/>
            </a:lvl9pPr>
          </a:lstStyle>
          <a:p>
            <a:endParaRPr lang="en-US"/>
          </a:p>
        </p:txBody>
      </p:sp>
      <p:sp>
        <p:nvSpPr>
          <p:cNvPr id="4" name="Text Placeholder 3"/>
          <p:cNvSpPr>
            <a:spLocks noGrp="1"/>
          </p:cNvSpPr>
          <p:nvPr>
            <p:ph type="body" sz="half" idx="2"/>
          </p:nvPr>
        </p:nvSpPr>
        <p:spPr>
          <a:xfrm>
            <a:off x="2240360" y="5031879"/>
            <a:ext cx="6858000" cy="754558"/>
          </a:xfrm>
        </p:spPr>
        <p:txBody>
          <a:bodyPr/>
          <a:lstStyle>
            <a:lvl1pPr marL="0" indent="0">
              <a:buNone/>
              <a:defRPr sz="1313"/>
            </a:lvl1pPr>
            <a:lvl2pPr marL="428615" indent="0">
              <a:buNone/>
              <a:defRPr sz="1125"/>
            </a:lvl2pPr>
            <a:lvl3pPr marL="857229" indent="0">
              <a:buNone/>
              <a:defRPr sz="938"/>
            </a:lvl3pPr>
            <a:lvl4pPr marL="1285843" indent="0">
              <a:buNone/>
              <a:defRPr sz="844"/>
            </a:lvl4pPr>
            <a:lvl5pPr marL="1714457" indent="0">
              <a:buNone/>
              <a:defRPr sz="844"/>
            </a:lvl5pPr>
            <a:lvl6pPr marL="2143072" indent="0">
              <a:buNone/>
              <a:defRPr sz="844"/>
            </a:lvl6pPr>
            <a:lvl7pPr marL="2571686" indent="0">
              <a:buNone/>
              <a:defRPr sz="844"/>
            </a:lvl7pPr>
            <a:lvl8pPr marL="3000300" indent="0">
              <a:buNone/>
              <a:defRPr sz="844"/>
            </a:lvl8pPr>
            <a:lvl9pPr marL="3428915"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91268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87406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86750" y="257478"/>
            <a:ext cx="2571750" cy="548580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1500" y="257478"/>
            <a:ext cx="7524750" cy="54858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6869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8085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4720" y="338336"/>
            <a:ext cx="11295863" cy="824965"/>
          </a:xfrm>
        </p:spPr>
        <p:txBody>
          <a:bodyPr/>
          <a:lstStyle>
            <a:lvl1pPr>
              <a:defRPr>
                <a:solidFill>
                  <a:srgbClr val="231F20"/>
                </a:solidFill>
                <a:latin typeface="+mj-lt"/>
              </a:defRPr>
            </a:lvl1pPr>
          </a:lstStyle>
          <a:p>
            <a:r>
              <a:rPr lang="en-GB" dirty="0"/>
              <a:t>CLICK TO EDIT MASTER TITLE STYLE</a:t>
            </a:r>
            <a:endParaRPr lang="en-US" dirty="0"/>
          </a:p>
        </p:txBody>
      </p:sp>
      <p:sp useBgFill="1">
        <p:nvSpPr>
          <p:cNvPr id="3" name="Content Placeholder 2"/>
          <p:cNvSpPr>
            <a:spLocks noGrp="1"/>
          </p:cNvSpPr>
          <p:nvPr>
            <p:ph idx="1"/>
          </p:nvPr>
        </p:nvSpPr>
        <p:spPr>
          <a:xfrm>
            <a:off x="454720" y="1769369"/>
            <a:ext cx="11295863" cy="3507889"/>
          </a:xfrm>
        </p:spPr>
        <p:txBody>
          <a:bodyPr/>
          <a:lstStyle>
            <a:lvl1pPr marL="0" indent="0">
              <a:buFontTx/>
              <a:buNone/>
              <a:defRPr b="1">
                <a:solidFill>
                  <a:srgbClr val="C22A62"/>
                </a:solidFill>
                <a:latin typeface="+mn-lt"/>
                <a:cs typeface="Arial" panose="020B0604020202020204" pitchFamily="34" charset="0"/>
              </a:defRPr>
            </a:lvl1pPr>
            <a:lvl2pPr marL="0" indent="0">
              <a:buFontTx/>
              <a:buNone/>
              <a:defRPr>
                <a:solidFill>
                  <a:srgbClr val="231F20"/>
                </a:solidFill>
                <a:latin typeface="+mn-lt"/>
                <a:cs typeface="Arial" panose="020B0604020202020204" pitchFamily="34" charset="0"/>
              </a:defRPr>
            </a:lvl2pPr>
            <a:lvl3pPr>
              <a:buClr>
                <a:schemeClr val="accent5"/>
              </a:buClr>
              <a:defRPr>
                <a:solidFill>
                  <a:srgbClr val="231F20"/>
                </a:solidFill>
                <a:latin typeface="+mn-lt"/>
                <a:cs typeface="Arial" panose="020B0604020202020204" pitchFamily="34" charset="0"/>
              </a:defRPr>
            </a:lvl3pPr>
            <a:lvl4pPr>
              <a:buClr>
                <a:schemeClr val="accent5"/>
              </a:buClr>
              <a:defRPr>
                <a:solidFill>
                  <a:srgbClr val="231F20"/>
                </a:solidFill>
                <a:latin typeface="+mn-lt"/>
                <a:cs typeface="Arial" panose="020B0604020202020204" pitchFamily="34" charset="0"/>
              </a:defRPr>
            </a:lvl4pPr>
            <a:lvl5pPr>
              <a:buClr>
                <a:schemeClr val="accent5"/>
              </a:buClr>
              <a:defRPr>
                <a:solidFill>
                  <a:srgbClr val="231F20"/>
                </a:solidFill>
                <a:latin typeface="+mn-lt"/>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649542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454720" y="747383"/>
            <a:ext cx="11295863" cy="4290001"/>
          </a:xfrm>
        </p:spPr>
        <p:txBody>
          <a:bodyPr/>
          <a:lstStyle>
            <a:lvl1pPr marL="0" indent="0">
              <a:buFontTx/>
              <a:buNone/>
              <a:defRPr b="1">
                <a:solidFill>
                  <a:srgbClr val="231F20"/>
                </a:solidFill>
                <a:latin typeface="+mn-lt"/>
                <a:cs typeface="Arial" panose="020B0604020202020204" pitchFamily="34" charset="0"/>
              </a:defRPr>
            </a:lvl1pPr>
            <a:lvl2pPr marL="0" indent="0">
              <a:buClr>
                <a:schemeClr val="accent5"/>
              </a:buClr>
              <a:buFontTx/>
              <a:buNone/>
              <a:defRPr>
                <a:solidFill>
                  <a:srgbClr val="231F20"/>
                </a:solidFill>
                <a:latin typeface="+mn-lt"/>
                <a:cs typeface="Arial" panose="020B0604020202020204" pitchFamily="34" charset="0"/>
              </a:defRPr>
            </a:lvl2pPr>
            <a:lvl3pPr>
              <a:buClr>
                <a:schemeClr val="accent5"/>
              </a:buClr>
              <a:defRPr>
                <a:solidFill>
                  <a:srgbClr val="231F20"/>
                </a:solidFill>
                <a:latin typeface="+mn-lt"/>
                <a:cs typeface="Arial" panose="020B0604020202020204" pitchFamily="34" charset="0"/>
              </a:defRPr>
            </a:lvl3pPr>
            <a:lvl4pPr>
              <a:buClr>
                <a:schemeClr val="accent5"/>
              </a:buClr>
              <a:defRPr>
                <a:solidFill>
                  <a:srgbClr val="231F20"/>
                </a:solidFill>
                <a:latin typeface="+mn-lt"/>
                <a:cs typeface="Arial" panose="020B0604020202020204" pitchFamily="34" charset="0"/>
              </a:defRPr>
            </a:lvl4pPr>
            <a:lvl5pPr>
              <a:buClr>
                <a:schemeClr val="accent5"/>
              </a:buClr>
              <a:defRPr>
                <a:solidFill>
                  <a:srgbClr val="231F20"/>
                </a:solidFill>
                <a:latin typeface="+mn-lt"/>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808774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4720" y="342232"/>
            <a:ext cx="11295863" cy="824965"/>
          </a:xfrm>
        </p:spPr>
        <p:txBody>
          <a:bodyPr/>
          <a:lstStyle>
            <a:lvl1pPr>
              <a:defRPr>
                <a:solidFill>
                  <a:srgbClr val="231F20"/>
                </a:solidFill>
                <a:latin typeface="+mn-lt"/>
              </a:defRPr>
            </a:lvl1pPr>
          </a:lstStyle>
          <a:p>
            <a:r>
              <a:rPr lang="en-GB" dirty="0"/>
              <a:t>CLICK TO EDIT MASTER TITLE STYLE</a:t>
            </a:r>
            <a:endParaRPr lang="en-US" dirty="0"/>
          </a:p>
        </p:txBody>
      </p:sp>
      <p:sp>
        <p:nvSpPr>
          <p:cNvPr id="3" name="Content Placeholder 2"/>
          <p:cNvSpPr>
            <a:spLocks noGrp="1"/>
          </p:cNvSpPr>
          <p:nvPr>
            <p:ph sz="half" idx="1"/>
          </p:nvPr>
        </p:nvSpPr>
        <p:spPr>
          <a:xfrm>
            <a:off x="454718" y="1653020"/>
            <a:ext cx="5539685" cy="3469171"/>
          </a:xfrm>
        </p:spPr>
        <p:txBody>
          <a:bodyPr/>
          <a:lstStyle>
            <a:lvl1pPr>
              <a:defRPr sz="2800">
                <a:latin typeface="+mn-lt"/>
                <a:cs typeface="Arial" panose="020B0604020202020204" pitchFamily="34" charset="0"/>
              </a:defRPr>
            </a:lvl1pPr>
            <a:lvl2pPr>
              <a:buClr>
                <a:schemeClr val="accent5"/>
              </a:buClr>
              <a:defRPr sz="2000">
                <a:solidFill>
                  <a:srgbClr val="231F20"/>
                </a:solidFill>
                <a:latin typeface="+mn-lt"/>
                <a:cs typeface="Arial" panose="020B0604020202020204" pitchFamily="34" charset="0"/>
              </a:defRPr>
            </a:lvl2pPr>
            <a:lvl3pPr>
              <a:buClr>
                <a:schemeClr val="accent5"/>
              </a:buClr>
              <a:defRPr sz="1800">
                <a:solidFill>
                  <a:srgbClr val="231F20"/>
                </a:solidFill>
                <a:latin typeface="+mn-lt"/>
                <a:cs typeface="Arial" panose="020B0604020202020204" pitchFamily="34" charset="0"/>
              </a:defRPr>
            </a:lvl3pPr>
            <a:lvl4pPr>
              <a:buClr>
                <a:schemeClr val="accent5"/>
              </a:buClr>
              <a:defRPr sz="1800">
                <a:solidFill>
                  <a:srgbClr val="231F20"/>
                </a:solidFill>
                <a:latin typeface="+mn-lt"/>
                <a:cs typeface="Arial" panose="020B0604020202020204" pitchFamily="34" charset="0"/>
              </a:defRPr>
            </a:lvl4pPr>
            <a:lvl5pPr>
              <a:buClr>
                <a:schemeClr val="accent5"/>
              </a:buClr>
              <a:defRPr sz="1800">
                <a:solidFill>
                  <a:srgbClr val="231F20"/>
                </a:solidFill>
                <a:latin typeface="+mn-lt"/>
                <a:cs typeface="Arial" panose="020B0604020202020204" pitchFamily="34" charset="0"/>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p:cNvSpPr>
            <a:spLocks noGrp="1"/>
          </p:cNvSpPr>
          <p:nvPr>
            <p:ph sz="half" idx="10"/>
          </p:nvPr>
        </p:nvSpPr>
        <p:spPr>
          <a:xfrm>
            <a:off x="6210897" y="1653020"/>
            <a:ext cx="5539685" cy="3469171"/>
          </a:xfrm>
        </p:spPr>
        <p:txBody>
          <a:bodyPr/>
          <a:lstStyle>
            <a:lvl1pPr>
              <a:defRPr sz="2800">
                <a:latin typeface="+mn-lt"/>
                <a:cs typeface="Arial" panose="020B0604020202020204" pitchFamily="34" charset="0"/>
              </a:defRPr>
            </a:lvl1pPr>
            <a:lvl2pPr>
              <a:defRPr sz="2000">
                <a:solidFill>
                  <a:srgbClr val="231F20"/>
                </a:solidFill>
                <a:latin typeface="+mn-lt"/>
                <a:cs typeface="Arial" panose="020B0604020202020204" pitchFamily="34" charset="0"/>
              </a:defRPr>
            </a:lvl2pPr>
            <a:lvl3pPr>
              <a:buClr>
                <a:schemeClr val="accent5"/>
              </a:buClr>
              <a:defRPr sz="1800">
                <a:solidFill>
                  <a:srgbClr val="231F20"/>
                </a:solidFill>
                <a:latin typeface="+mn-lt"/>
                <a:cs typeface="Arial" panose="020B0604020202020204" pitchFamily="34" charset="0"/>
              </a:defRPr>
            </a:lvl3pPr>
            <a:lvl4pPr>
              <a:buClr>
                <a:schemeClr val="accent5"/>
              </a:buClr>
              <a:defRPr sz="1800">
                <a:solidFill>
                  <a:srgbClr val="231F20"/>
                </a:solidFill>
                <a:latin typeface="+mn-lt"/>
                <a:cs typeface="Arial" panose="020B0604020202020204" pitchFamily="34" charset="0"/>
              </a:defRPr>
            </a:lvl4pPr>
            <a:lvl5pPr>
              <a:buClr>
                <a:schemeClr val="accent5"/>
              </a:buClr>
              <a:defRPr sz="1800">
                <a:solidFill>
                  <a:srgbClr val="231F20"/>
                </a:solidFill>
                <a:latin typeface="+mn-lt"/>
                <a:cs typeface="Arial" panose="020B0604020202020204" pitchFamily="34" charset="0"/>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295590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457" y="342605"/>
            <a:ext cx="11295863" cy="824965"/>
          </a:xfrm>
        </p:spPr>
        <p:txBody>
          <a:bodyPr/>
          <a:lstStyle>
            <a:lvl1pPr>
              <a:defRPr/>
            </a:lvl1pPr>
          </a:lstStyle>
          <a:p>
            <a:r>
              <a:rPr lang="en-GB" dirty="0"/>
              <a:t>CLICK TO EDIT MASTER TITLE STYLE</a:t>
            </a:r>
            <a:endParaRPr lang="en-US" dirty="0"/>
          </a:p>
        </p:txBody>
      </p:sp>
      <p:sp>
        <p:nvSpPr>
          <p:cNvPr id="4" name="Content Placeholder 3"/>
          <p:cNvSpPr>
            <a:spLocks noGrp="1"/>
          </p:cNvSpPr>
          <p:nvPr>
            <p:ph sz="half" idx="2"/>
          </p:nvPr>
        </p:nvSpPr>
        <p:spPr>
          <a:xfrm>
            <a:off x="455820" y="2386644"/>
            <a:ext cx="5472203" cy="28729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p:cNvSpPr>
            <a:spLocks noGrp="1"/>
          </p:cNvSpPr>
          <p:nvPr>
            <p:ph sz="quarter" idx="4"/>
          </p:nvPr>
        </p:nvSpPr>
        <p:spPr>
          <a:xfrm>
            <a:off x="6193737" y="2386643"/>
            <a:ext cx="5557212" cy="28729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13"/>
          <p:cNvSpPr>
            <a:spLocks noGrp="1"/>
          </p:cNvSpPr>
          <p:nvPr>
            <p:ph type="body" sz="quarter" idx="10"/>
          </p:nvPr>
        </p:nvSpPr>
        <p:spPr>
          <a:xfrm>
            <a:off x="455820" y="1478349"/>
            <a:ext cx="11295495" cy="588798"/>
          </a:xfrm>
        </p:spPr>
        <p:txBody>
          <a:bodyPr/>
          <a:lstStyle/>
          <a:p>
            <a:pPr lvl="0"/>
            <a:r>
              <a:rPr lang="en-GB" dirty="0"/>
              <a:t>Click to edit Master text styles</a:t>
            </a:r>
            <a:endParaRPr lang="en-US" dirty="0"/>
          </a:p>
        </p:txBody>
      </p:sp>
    </p:spTree>
    <p:extLst>
      <p:ext uri="{BB962C8B-B14F-4D97-AF65-F5344CB8AC3E}">
        <p14:creationId xmlns:p14="http://schemas.microsoft.com/office/powerpoint/2010/main" val="31584511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4720" y="358934"/>
            <a:ext cx="11295863" cy="824965"/>
          </a:xfrm>
        </p:spPr>
        <p:txBody>
          <a:bodyPr/>
          <a:lstStyle/>
          <a:p>
            <a:r>
              <a:rPr lang="en-GB" dirty="0"/>
              <a:t>CLICK TO EDIT MASTER TITLE STYLE</a:t>
            </a:r>
            <a:endParaRPr lang="en-US" dirty="0"/>
          </a:p>
        </p:txBody>
      </p:sp>
    </p:spTree>
    <p:extLst>
      <p:ext uri="{BB962C8B-B14F-4D97-AF65-F5344CB8AC3E}">
        <p14:creationId xmlns:p14="http://schemas.microsoft.com/office/powerpoint/2010/main" val="20734301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04533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Picture Left">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1845964"/>
            <a:ext cx="6952868" cy="3391734"/>
          </a:xfrm>
        </p:spPr>
        <p:txBody>
          <a:bodyPr/>
          <a:lstStyle>
            <a:lvl1pPr>
              <a:defRPr sz="26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1"/>
          <p:cNvSpPr>
            <a:spLocks noGrp="1"/>
          </p:cNvSpPr>
          <p:nvPr>
            <p:ph type="title" hasCustomPrompt="1"/>
          </p:nvPr>
        </p:nvSpPr>
        <p:spPr>
          <a:xfrm>
            <a:off x="4766733" y="734490"/>
            <a:ext cx="6983846" cy="941120"/>
          </a:xfrm>
        </p:spPr>
        <p:txBody>
          <a:bodyPr>
            <a:noAutofit/>
          </a:bodyPr>
          <a:lstStyle>
            <a:lvl1pPr>
              <a:defRPr sz="3000"/>
            </a:lvl1pPr>
          </a:lstStyle>
          <a:p>
            <a:r>
              <a:rPr lang="en-GB" dirty="0"/>
              <a:t>CLICK TO EDIT MASTER </a:t>
            </a:r>
            <a:br>
              <a:rPr lang="en-GB" dirty="0"/>
            </a:br>
            <a:r>
              <a:rPr lang="en-GB" dirty="0"/>
              <a:t>TITLE STYLE</a:t>
            </a:r>
            <a:endParaRPr lang="en-US" dirty="0"/>
          </a:p>
        </p:txBody>
      </p:sp>
      <p:sp>
        <p:nvSpPr>
          <p:cNvPr id="9" name="Picture Placeholder 8"/>
          <p:cNvSpPr>
            <a:spLocks noGrp="1"/>
          </p:cNvSpPr>
          <p:nvPr>
            <p:ph type="pic" sz="quarter" idx="13"/>
          </p:nvPr>
        </p:nvSpPr>
        <p:spPr bwMode="gray">
          <a:xfrm>
            <a:off x="495635" y="734482"/>
            <a:ext cx="3882442" cy="4503216"/>
          </a:xfrm>
          <a:prstGeom prst="rect">
            <a:avLst/>
          </a:prstGeom>
          <a:solidFill>
            <a:schemeClr val="bg1">
              <a:lumMod val="85000"/>
            </a:schemeClr>
          </a:solidFill>
        </p:spPr>
        <p:txBody>
          <a:bodyPr>
            <a:normAutofit/>
          </a:bodyPr>
          <a:lstStyle>
            <a:lvl1pPr marL="0" indent="0">
              <a:buNone/>
              <a:tabLst>
                <a:tab pos="3227328" algn="l"/>
              </a:tabLst>
              <a:defRPr sz="2000">
                <a:solidFill>
                  <a:schemeClr val="bg2">
                    <a:lumMod val="40000"/>
                    <a:lumOff val="60000"/>
                  </a:schemeClr>
                </a:solidFill>
              </a:defRPr>
            </a:lvl1pPr>
          </a:lstStyle>
          <a:p>
            <a:endParaRPr lang="en-GB" noProof="0" dirty="0"/>
          </a:p>
        </p:txBody>
      </p:sp>
    </p:spTree>
    <p:extLst>
      <p:ext uri="{BB962C8B-B14F-4D97-AF65-F5344CB8AC3E}">
        <p14:creationId xmlns:p14="http://schemas.microsoft.com/office/powerpoint/2010/main" val="41315832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age Picture with Titl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bwMode="gray">
          <a:xfrm>
            <a:off x="0" y="0"/>
            <a:ext cx="12192000" cy="6131379"/>
          </a:xfrm>
          <a:prstGeom prst="rect">
            <a:avLst/>
          </a:prstGeom>
          <a:solidFill>
            <a:schemeClr val="bg1">
              <a:lumMod val="85000"/>
            </a:schemeClr>
          </a:solidFill>
        </p:spPr>
        <p:txBody>
          <a:bodyPr>
            <a:normAutofit/>
          </a:bodyPr>
          <a:lstStyle>
            <a:lvl1pPr marL="0" indent="0">
              <a:buNone/>
              <a:tabLst>
                <a:tab pos="3227328" algn="l"/>
              </a:tabLst>
              <a:defRPr sz="2000">
                <a:solidFill>
                  <a:schemeClr val="bg2">
                    <a:lumMod val="40000"/>
                    <a:lumOff val="60000"/>
                  </a:schemeClr>
                </a:solidFill>
              </a:defRPr>
            </a:lvl1pPr>
          </a:lstStyle>
          <a:p>
            <a:endParaRPr lang="en-GB" noProof="0" dirty="0"/>
          </a:p>
        </p:txBody>
      </p:sp>
      <p:sp>
        <p:nvSpPr>
          <p:cNvPr id="11" name="Title 1"/>
          <p:cNvSpPr txBox="1">
            <a:spLocks/>
          </p:cNvSpPr>
          <p:nvPr userDrawn="1"/>
        </p:nvSpPr>
        <p:spPr>
          <a:xfrm>
            <a:off x="454720" y="1614303"/>
            <a:ext cx="11295863" cy="824965"/>
          </a:xfrm>
          <a:prstGeom prst="rect">
            <a:avLst/>
          </a:prstGeom>
        </p:spPr>
        <p:txBody>
          <a:bodyPr vert="horz" lIns="0" tIns="0" rIns="0" bIns="0" rtlCol="0" anchor="ctr">
            <a:normAutofit/>
          </a:bodyPr>
          <a:lstStyle>
            <a:lvl1pPr algn="l" defTabSz="457200" rtl="0" eaLnBrk="1" latinLnBrk="0" hangingPunct="1">
              <a:spcBef>
                <a:spcPct val="0"/>
              </a:spcBef>
              <a:buNone/>
              <a:defRPr sz="3800" b="1" kern="1200">
                <a:solidFill>
                  <a:schemeClr val="bg2"/>
                </a:solidFill>
                <a:latin typeface=""/>
                <a:ea typeface="+mj-ea"/>
                <a:cs typeface="+mj-cs"/>
              </a:defRPr>
            </a:lvl1pPr>
          </a:lstStyle>
          <a:p>
            <a:r>
              <a:rPr lang="en-GB" sz="3800" dirty="0">
                <a:solidFill>
                  <a:schemeClr val="bg1"/>
                </a:solidFill>
              </a:rPr>
              <a:t>Click to edit Master title style</a:t>
            </a:r>
            <a:endParaRPr lang="en-US" sz="3800" dirty="0">
              <a:solidFill>
                <a:schemeClr val="bg1"/>
              </a:solidFill>
            </a:endParaRPr>
          </a:p>
        </p:txBody>
      </p:sp>
    </p:spTree>
    <p:extLst>
      <p:ext uri="{BB962C8B-B14F-4D97-AF65-F5344CB8AC3E}">
        <p14:creationId xmlns:p14="http://schemas.microsoft.com/office/powerpoint/2010/main" val="28256866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ertical Picture Right">
    <p:spTree>
      <p:nvGrpSpPr>
        <p:cNvPr id="1" name=""/>
        <p:cNvGrpSpPr/>
        <p:nvPr/>
      </p:nvGrpSpPr>
      <p:grpSpPr>
        <a:xfrm>
          <a:off x="0" y="0"/>
          <a:ext cx="0" cy="0"/>
          <a:chOff x="0" y="0"/>
          <a:chExt cx="0" cy="0"/>
        </a:xfrm>
      </p:grpSpPr>
      <p:sp>
        <p:nvSpPr>
          <p:cNvPr id="7" name="Content Placeholder 2"/>
          <p:cNvSpPr>
            <a:spLocks noGrp="1"/>
          </p:cNvSpPr>
          <p:nvPr>
            <p:ph idx="1"/>
          </p:nvPr>
        </p:nvSpPr>
        <p:spPr>
          <a:xfrm>
            <a:off x="481591" y="1769169"/>
            <a:ext cx="6952868" cy="3391734"/>
          </a:xfrm>
        </p:spPr>
        <p:txBody>
          <a:bodyPr/>
          <a:lstStyle>
            <a:lvl1pPr>
              <a:defRPr sz="26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1"/>
          <p:cNvSpPr>
            <a:spLocks noGrp="1"/>
          </p:cNvSpPr>
          <p:nvPr>
            <p:ph type="title" hasCustomPrompt="1"/>
          </p:nvPr>
        </p:nvSpPr>
        <p:spPr>
          <a:xfrm>
            <a:off x="481593" y="657695"/>
            <a:ext cx="6983846" cy="941120"/>
          </a:xfrm>
        </p:spPr>
        <p:txBody>
          <a:bodyPr>
            <a:noAutofit/>
          </a:bodyPr>
          <a:lstStyle>
            <a:lvl1pPr>
              <a:defRPr sz="3000"/>
            </a:lvl1pPr>
          </a:lstStyle>
          <a:p>
            <a:r>
              <a:rPr lang="en-GB" dirty="0"/>
              <a:t>CLICK TO EDIT MASTER TITLE STYLE</a:t>
            </a:r>
            <a:endParaRPr lang="en-US" dirty="0"/>
          </a:p>
        </p:txBody>
      </p:sp>
      <p:sp>
        <p:nvSpPr>
          <p:cNvPr id="9" name="Picture Placeholder 8"/>
          <p:cNvSpPr>
            <a:spLocks noGrp="1"/>
          </p:cNvSpPr>
          <p:nvPr>
            <p:ph type="pic" sz="quarter" idx="13"/>
          </p:nvPr>
        </p:nvSpPr>
        <p:spPr bwMode="gray">
          <a:xfrm>
            <a:off x="7868141" y="1769174"/>
            <a:ext cx="3882442" cy="3391735"/>
          </a:xfrm>
          <a:prstGeom prst="rect">
            <a:avLst/>
          </a:prstGeom>
          <a:solidFill>
            <a:schemeClr val="bg1">
              <a:lumMod val="85000"/>
            </a:schemeClr>
          </a:solidFill>
        </p:spPr>
        <p:txBody>
          <a:bodyPr>
            <a:normAutofit/>
          </a:bodyPr>
          <a:lstStyle>
            <a:lvl1pPr marL="0" indent="0">
              <a:buNone/>
              <a:tabLst>
                <a:tab pos="3227328" algn="l"/>
              </a:tabLst>
              <a:defRPr sz="2000">
                <a:solidFill>
                  <a:schemeClr val="bg2">
                    <a:lumMod val="40000"/>
                    <a:lumOff val="60000"/>
                  </a:schemeClr>
                </a:solidFill>
              </a:defRPr>
            </a:lvl1pPr>
          </a:lstStyle>
          <a:p>
            <a:endParaRPr lang="en-GB" noProof="0" dirty="0"/>
          </a:p>
        </p:txBody>
      </p:sp>
    </p:spTree>
    <p:extLst>
      <p:ext uri="{BB962C8B-B14F-4D97-AF65-F5344CB8AC3E}">
        <p14:creationId xmlns:p14="http://schemas.microsoft.com/office/powerpoint/2010/main" val="25821823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Content Placeholder 2"/>
          <p:cNvSpPr>
            <a:spLocks noGrp="1"/>
          </p:cNvSpPr>
          <p:nvPr>
            <p:ph idx="1"/>
          </p:nvPr>
        </p:nvSpPr>
        <p:spPr>
          <a:xfrm>
            <a:off x="481591" y="442187"/>
            <a:ext cx="11217360" cy="2307618"/>
          </a:xfrm>
        </p:spPr>
        <p:txBody>
          <a:bodyPr/>
          <a:lstStyle>
            <a:lvl1pPr>
              <a:defRPr sz="2600"/>
            </a:lvl1pPr>
            <a:lvl2pPr>
              <a:defRPr sz="24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Picture Placeholder 8"/>
          <p:cNvSpPr>
            <a:spLocks noGrp="1"/>
          </p:cNvSpPr>
          <p:nvPr>
            <p:ph type="pic" sz="quarter" idx="13"/>
          </p:nvPr>
        </p:nvSpPr>
        <p:spPr bwMode="gray">
          <a:xfrm>
            <a:off x="0" y="3050967"/>
            <a:ext cx="12192000" cy="2753847"/>
          </a:xfrm>
          <a:prstGeom prst="rect">
            <a:avLst/>
          </a:prstGeom>
          <a:solidFill>
            <a:schemeClr val="bg1">
              <a:lumMod val="85000"/>
            </a:schemeClr>
          </a:solidFill>
        </p:spPr>
        <p:txBody>
          <a:bodyPr>
            <a:normAutofit/>
          </a:bodyPr>
          <a:lstStyle>
            <a:lvl1pPr marL="0" indent="0">
              <a:buNone/>
              <a:tabLst>
                <a:tab pos="3227328" algn="l"/>
              </a:tabLst>
              <a:defRPr sz="2000">
                <a:solidFill>
                  <a:schemeClr val="bg2">
                    <a:lumMod val="40000"/>
                    <a:lumOff val="60000"/>
                  </a:schemeClr>
                </a:solidFill>
              </a:defRPr>
            </a:lvl1pPr>
          </a:lstStyle>
          <a:p>
            <a:endParaRPr lang="en-GB" noProof="0" dirty="0"/>
          </a:p>
        </p:txBody>
      </p:sp>
    </p:spTree>
    <p:extLst>
      <p:ext uri="{BB962C8B-B14F-4D97-AF65-F5344CB8AC3E}">
        <p14:creationId xmlns:p14="http://schemas.microsoft.com/office/powerpoint/2010/main" val="21769702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81505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997279"/>
            <a:ext cx="9715500" cy="1378148"/>
          </a:xfrm>
        </p:spPr>
        <p:txBody>
          <a:bodyPr/>
          <a:lstStyle/>
          <a:p>
            <a:r>
              <a:rPr lang="en-US"/>
              <a:t>Click to edit Master title style</a:t>
            </a:r>
          </a:p>
        </p:txBody>
      </p:sp>
      <p:sp>
        <p:nvSpPr>
          <p:cNvPr id="3" name="Subtitle 2"/>
          <p:cNvSpPr>
            <a:spLocks noGrp="1"/>
          </p:cNvSpPr>
          <p:nvPr>
            <p:ph type="subTitle" idx="1"/>
          </p:nvPr>
        </p:nvSpPr>
        <p:spPr>
          <a:xfrm>
            <a:off x="1714500" y="3643312"/>
            <a:ext cx="8001000" cy="1643063"/>
          </a:xfrm>
        </p:spPr>
        <p:txBody>
          <a:bodyPr/>
          <a:lstStyle>
            <a:lvl1pPr marL="0" indent="0" algn="ctr">
              <a:buNone/>
              <a:defRPr>
                <a:solidFill>
                  <a:schemeClr val="tx1">
                    <a:tint val="75000"/>
                  </a:schemeClr>
                </a:solidFill>
              </a:defRPr>
            </a:lvl1pPr>
            <a:lvl2pPr marL="571486" indent="0" algn="ctr">
              <a:buNone/>
              <a:defRPr>
                <a:solidFill>
                  <a:schemeClr val="tx1">
                    <a:tint val="75000"/>
                  </a:schemeClr>
                </a:solidFill>
              </a:defRPr>
            </a:lvl2pPr>
            <a:lvl3pPr marL="1142972" indent="0" algn="ctr">
              <a:buNone/>
              <a:defRPr>
                <a:solidFill>
                  <a:schemeClr val="tx1">
                    <a:tint val="75000"/>
                  </a:schemeClr>
                </a:solidFill>
              </a:defRPr>
            </a:lvl3pPr>
            <a:lvl4pPr marL="1714457" indent="0" algn="ctr">
              <a:buNone/>
              <a:defRPr>
                <a:solidFill>
                  <a:schemeClr val="tx1">
                    <a:tint val="75000"/>
                  </a:schemeClr>
                </a:solidFill>
              </a:defRPr>
            </a:lvl4pPr>
            <a:lvl5pPr marL="2285943" indent="0" algn="ctr">
              <a:buNone/>
              <a:defRPr>
                <a:solidFill>
                  <a:schemeClr val="tx1">
                    <a:tint val="75000"/>
                  </a:schemeClr>
                </a:solidFill>
              </a:defRPr>
            </a:lvl5pPr>
            <a:lvl6pPr marL="2857429" indent="0" algn="ctr">
              <a:buNone/>
              <a:defRPr>
                <a:solidFill>
                  <a:schemeClr val="tx1">
                    <a:tint val="75000"/>
                  </a:schemeClr>
                </a:solidFill>
              </a:defRPr>
            </a:lvl6pPr>
            <a:lvl7pPr marL="3428915" indent="0" algn="ctr">
              <a:buNone/>
              <a:defRPr>
                <a:solidFill>
                  <a:schemeClr val="tx1">
                    <a:tint val="75000"/>
                  </a:schemeClr>
                </a:solidFill>
              </a:defRPr>
            </a:lvl7pPr>
            <a:lvl8pPr marL="4000400" indent="0" algn="ctr">
              <a:buNone/>
              <a:defRPr>
                <a:solidFill>
                  <a:schemeClr val="tx1">
                    <a:tint val="75000"/>
                  </a:schemeClr>
                </a:solidFill>
              </a:defRPr>
            </a:lvl8pPr>
            <a:lvl9pPr marL="457188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05503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182465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02891" y="4131474"/>
            <a:ext cx="9715500" cy="1276945"/>
          </a:xfrm>
        </p:spPr>
        <p:txBody>
          <a:bodyPr anchor="t"/>
          <a:lstStyle>
            <a:lvl1pPr algn="l">
              <a:defRPr sz="5000" b="1" cap="all"/>
            </a:lvl1pPr>
          </a:lstStyle>
          <a:p>
            <a:r>
              <a:rPr lang="en-US"/>
              <a:t>Click to edit Master title style</a:t>
            </a:r>
          </a:p>
        </p:txBody>
      </p:sp>
      <p:sp>
        <p:nvSpPr>
          <p:cNvPr id="3" name="Text Placeholder 2"/>
          <p:cNvSpPr>
            <a:spLocks noGrp="1"/>
          </p:cNvSpPr>
          <p:nvPr>
            <p:ph type="body" idx="1"/>
          </p:nvPr>
        </p:nvSpPr>
        <p:spPr>
          <a:xfrm>
            <a:off x="902891" y="2725049"/>
            <a:ext cx="9715500" cy="1406425"/>
          </a:xfrm>
        </p:spPr>
        <p:txBody>
          <a:bodyPr anchor="b"/>
          <a:lstStyle>
            <a:lvl1pPr marL="0" indent="0">
              <a:buNone/>
              <a:defRPr sz="2500">
                <a:solidFill>
                  <a:schemeClr val="tx1">
                    <a:tint val="75000"/>
                  </a:schemeClr>
                </a:solidFill>
              </a:defRPr>
            </a:lvl1pPr>
            <a:lvl2pPr marL="571486" indent="0">
              <a:buNone/>
              <a:defRPr sz="2250">
                <a:solidFill>
                  <a:schemeClr val="tx1">
                    <a:tint val="75000"/>
                  </a:schemeClr>
                </a:solidFill>
              </a:defRPr>
            </a:lvl2pPr>
            <a:lvl3pPr marL="1142972" indent="0">
              <a:buNone/>
              <a:defRPr sz="2000">
                <a:solidFill>
                  <a:schemeClr val="tx1">
                    <a:tint val="75000"/>
                  </a:schemeClr>
                </a:solidFill>
              </a:defRPr>
            </a:lvl3pPr>
            <a:lvl4pPr marL="1714457" indent="0">
              <a:buNone/>
              <a:defRPr sz="1750">
                <a:solidFill>
                  <a:schemeClr val="tx1">
                    <a:tint val="75000"/>
                  </a:schemeClr>
                </a:solidFill>
              </a:defRPr>
            </a:lvl4pPr>
            <a:lvl5pPr marL="2285943" indent="0">
              <a:buNone/>
              <a:defRPr sz="1750">
                <a:solidFill>
                  <a:schemeClr val="tx1">
                    <a:tint val="75000"/>
                  </a:schemeClr>
                </a:solidFill>
              </a:defRPr>
            </a:lvl5pPr>
            <a:lvl6pPr marL="2857429" indent="0">
              <a:buNone/>
              <a:defRPr sz="1750">
                <a:solidFill>
                  <a:schemeClr val="tx1">
                    <a:tint val="75000"/>
                  </a:schemeClr>
                </a:solidFill>
              </a:defRPr>
            </a:lvl6pPr>
            <a:lvl7pPr marL="3428915" indent="0">
              <a:buNone/>
              <a:defRPr sz="1750">
                <a:solidFill>
                  <a:schemeClr val="tx1">
                    <a:tint val="75000"/>
                  </a:schemeClr>
                </a:solidFill>
              </a:defRPr>
            </a:lvl7pPr>
            <a:lvl8pPr marL="4000400" indent="0">
              <a:buNone/>
              <a:defRPr sz="1750">
                <a:solidFill>
                  <a:schemeClr val="tx1">
                    <a:tint val="75000"/>
                  </a:schemeClr>
                </a:solidFill>
              </a:defRPr>
            </a:lvl8pPr>
            <a:lvl9pPr marL="4571886" indent="0">
              <a:buNone/>
              <a:defRPr sz="17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5171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71500" y="1500189"/>
            <a:ext cx="5048250" cy="4243090"/>
          </a:xfrm>
        </p:spPr>
        <p:txBody>
          <a:bodyPr/>
          <a:lstStyle>
            <a:lvl1pPr>
              <a:defRPr sz="3500"/>
            </a:lvl1pPr>
            <a:lvl2pPr>
              <a:defRPr sz="3000"/>
            </a:lvl2pPr>
            <a:lvl3pPr>
              <a:defRPr sz="2500"/>
            </a:lvl3pPr>
            <a:lvl4pPr>
              <a:defRPr sz="2250"/>
            </a:lvl4pPr>
            <a:lvl5pPr>
              <a:defRPr sz="2250"/>
            </a:lvl5pPr>
            <a:lvl6pPr>
              <a:defRPr sz="2250"/>
            </a:lvl6pPr>
            <a:lvl7pPr>
              <a:defRPr sz="2250"/>
            </a:lvl7pPr>
            <a:lvl8pPr>
              <a:defRPr sz="2250"/>
            </a:lvl8pPr>
            <a:lvl9pPr>
              <a:defRPr sz="22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10250" y="1500189"/>
            <a:ext cx="5048250" cy="4243090"/>
          </a:xfrm>
        </p:spPr>
        <p:txBody>
          <a:bodyPr/>
          <a:lstStyle>
            <a:lvl1pPr>
              <a:defRPr sz="3500"/>
            </a:lvl1pPr>
            <a:lvl2pPr>
              <a:defRPr sz="3000"/>
            </a:lvl2pPr>
            <a:lvl3pPr>
              <a:defRPr sz="2500"/>
            </a:lvl3pPr>
            <a:lvl4pPr>
              <a:defRPr sz="2250"/>
            </a:lvl4pPr>
            <a:lvl5pPr>
              <a:defRPr sz="2250"/>
            </a:lvl5pPr>
            <a:lvl6pPr>
              <a:defRPr sz="2250"/>
            </a:lvl6pPr>
            <a:lvl7pPr>
              <a:defRPr sz="2250"/>
            </a:lvl7pPr>
            <a:lvl8pPr>
              <a:defRPr sz="2250"/>
            </a:lvl8pPr>
            <a:lvl9pPr>
              <a:defRPr sz="22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157322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71500" y="1439168"/>
            <a:ext cx="5050235" cy="599777"/>
          </a:xfrm>
        </p:spPr>
        <p:txBody>
          <a:bodyPr anchor="b"/>
          <a:lstStyle>
            <a:lvl1pPr marL="0" indent="0">
              <a:buNone/>
              <a:defRPr sz="3000" b="1"/>
            </a:lvl1pPr>
            <a:lvl2pPr marL="571486" indent="0">
              <a:buNone/>
              <a:defRPr sz="2500" b="1"/>
            </a:lvl2pPr>
            <a:lvl3pPr marL="1142972" indent="0">
              <a:buNone/>
              <a:defRPr sz="2250" b="1"/>
            </a:lvl3pPr>
            <a:lvl4pPr marL="1714457" indent="0">
              <a:buNone/>
              <a:defRPr sz="2000" b="1"/>
            </a:lvl4pPr>
            <a:lvl5pPr marL="2285943" indent="0">
              <a:buNone/>
              <a:defRPr sz="2000" b="1"/>
            </a:lvl5pPr>
            <a:lvl6pPr marL="2857429" indent="0">
              <a:buNone/>
              <a:defRPr sz="2000" b="1"/>
            </a:lvl6pPr>
            <a:lvl7pPr marL="3428915" indent="0">
              <a:buNone/>
              <a:defRPr sz="2000" b="1"/>
            </a:lvl7pPr>
            <a:lvl8pPr marL="4000400" indent="0">
              <a:buNone/>
              <a:defRPr sz="2000" b="1"/>
            </a:lvl8pPr>
            <a:lvl9pPr marL="4571886" indent="0">
              <a:buNone/>
              <a:defRPr sz="2000" b="1"/>
            </a:lvl9pPr>
          </a:lstStyle>
          <a:p>
            <a:pPr lvl="0"/>
            <a:r>
              <a:rPr lang="en-US"/>
              <a:t>Click to edit Master text styles</a:t>
            </a:r>
          </a:p>
        </p:txBody>
      </p:sp>
      <p:sp>
        <p:nvSpPr>
          <p:cNvPr id="4" name="Content Placeholder 3"/>
          <p:cNvSpPr>
            <a:spLocks noGrp="1"/>
          </p:cNvSpPr>
          <p:nvPr>
            <p:ph sz="half" idx="2"/>
          </p:nvPr>
        </p:nvSpPr>
        <p:spPr>
          <a:xfrm>
            <a:off x="571500" y="2038945"/>
            <a:ext cx="5050235" cy="3704333"/>
          </a:xfrm>
        </p:spPr>
        <p:txBody>
          <a:bodyPr/>
          <a:lstStyle>
            <a:lvl1pPr>
              <a:defRPr sz="3000"/>
            </a:lvl1pPr>
            <a:lvl2pPr>
              <a:defRPr sz="2500"/>
            </a:lvl2pPr>
            <a:lvl3pPr>
              <a:defRPr sz="225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06285" y="1439168"/>
            <a:ext cx="5052218" cy="599777"/>
          </a:xfrm>
        </p:spPr>
        <p:txBody>
          <a:bodyPr anchor="b"/>
          <a:lstStyle>
            <a:lvl1pPr marL="0" indent="0">
              <a:buNone/>
              <a:defRPr sz="3000" b="1"/>
            </a:lvl1pPr>
            <a:lvl2pPr marL="571486" indent="0">
              <a:buNone/>
              <a:defRPr sz="2500" b="1"/>
            </a:lvl2pPr>
            <a:lvl3pPr marL="1142972" indent="0">
              <a:buNone/>
              <a:defRPr sz="2250" b="1"/>
            </a:lvl3pPr>
            <a:lvl4pPr marL="1714457" indent="0">
              <a:buNone/>
              <a:defRPr sz="2000" b="1"/>
            </a:lvl4pPr>
            <a:lvl5pPr marL="2285943" indent="0">
              <a:buNone/>
              <a:defRPr sz="2000" b="1"/>
            </a:lvl5pPr>
            <a:lvl6pPr marL="2857429" indent="0">
              <a:buNone/>
              <a:defRPr sz="2000" b="1"/>
            </a:lvl6pPr>
            <a:lvl7pPr marL="3428915" indent="0">
              <a:buNone/>
              <a:defRPr sz="2000" b="1"/>
            </a:lvl7pPr>
            <a:lvl8pPr marL="4000400" indent="0">
              <a:buNone/>
              <a:defRPr sz="2000" b="1"/>
            </a:lvl8pPr>
            <a:lvl9pPr marL="4571886" indent="0">
              <a:buNone/>
              <a:defRPr sz="2000" b="1"/>
            </a:lvl9pPr>
          </a:lstStyle>
          <a:p>
            <a:pPr lvl="0"/>
            <a:r>
              <a:rPr lang="en-US"/>
              <a:t>Click to edit Master text styles</a:t>
            </a:r>
          </a:p>
        </p:txBody>
      </p:sp>
      <p:sp>
        <p:nvSpPr>
          <p:cNvPr id="6" name="Content Placeholder 5"/>
          <p:cNvSpPr>
            <a:spLocks noGrp="1"/>
          </p:cNvSpPr>
          <p:nvPr>
            <p:ph sz="quarter" idx="4"/>
          </p:nvPr>
        </p:nvSpPr>
        <p:spPr>
          <a:xfrm>
            <a:off x="5806285" y="2038945"/>
            <a:ext cx="5052218" cy="3704333"/>
          </a:xfrm>
        </p:spPr>
        <p:txBody>
          <a:bodyPr/>
          <a:lstStyle>
            <a:lvl1pPr>
              <a:defRPr sz="3000"/>
            </a:lvl1pPr>
            <a:lvl2pPr>
              <a:defRPr sz="2500"/>
            </a:lvl2pPr>
            <a:lvl3pPr>
              <a:defRPr sz="225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313728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166441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5316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3" y="255984"/>
            <a:ext cx="3760391" cy="1089422"/>
          </a:xfrm>
        </p:spPr>
        <p:txBody>
          <a:bodyPr anchor="b"/>
          <a:lstStyle>
            <a:lvl1pPr algn="l">
              <a:defRPr sz="2500" b="1"/>
            </a:lvl1pPr>
          </a:lstStyle>
          <a:p>
            <a:r>
              <a:rPr lang="en-US"/>
              <a:t>Click to edit Master title style</a:t>
            </a:r>
          </a:p>
        </p:txBody>
      </p:sp>
      <p:sp>
        <p:nvSpPr>
          <p:cNvPr id="3" name="Content Placeholder 2"/>
          <p:cNvSpPr>
            <a:spLocks noGrp="1"/>
          </p:cNvSpPr>
          <p:nvPr>
            <p:ph idx="1"/>
          </p:nvPr>
        </p:nvSpPr>
        <p:spPr>
          <a:xfrm>
            <a:off x="4468813" y="255990"/>
            <a:ext cx="6389688" cy="5487293"/>
          </a:xfrm>
        </p:spPr>
        <p:txBody>
          <a:bodyPr/>
          <a:lstStyle>
            <a:lvl1pPr>
              <a:defRPr sz="4000"/>
            </a:lvl1pPr>
            <a:lvl2pPr>
              <a:defRPr sz="3500"/>
            </a:lvl2pPr>
            <a:lvl3pPr>
              <a:defRPr sz="30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1503" y="1345406"/>
            <a:ext cx="3760391" cy="4397872"/>
          </a:xfrm>
        </p:spPr>
        <p:txBody>
          <a:bodyPr/>
          <a:lstStyle>
            <a:lvl1pPr marL="0" indent="0">
              <a:buNone/>
              <a:defRPr sz="1750"/>
            </a:lvl1pPr>
            <a:lvl2pPr marL="571486" indent="0">
              <a:buNone/>
              <a:defRPr sz="1500"/>
            </a:lvl2pPr>
            <a:lvl3pPr marL="1142972" indent="0">
              <a:buNone/>
              <a:defRPr sz="1250"/>
            </a:lvl3pPr>
            <a:lvl4pPr marL="1714457" indent="0">
              <a:buNone/>
              <a:defRPr sz="1125"/>
            </a:lvl4pPr>
            <a:lvl5pPr marL="2285943" indent="0">
              <a:buNone/>
              <a:defRPr sz="1125"/>
            </a:lvl5pPr>
            <a:lvl6pPr marL="2857429" indent="0">
              <a:buNone/>
              <a:defRPr sz="1125"/>
            </a:lvl6pPr>
            <a:lvl7pPr marL="3428915" indent="0">
              <a:buNone/>
              <a:defRPr sz="1125"/>
            </a:lvl7pPr>
            <a:lvl8pPr marL="4000400" indent="0">
              <a:buNone/>
              <a:defRPr sz="1125"/>
            </a:lvl8pPr>
            <a:lvl9pPr marL="4571886" indent="0">
              <a:buNone/>
              <a:defRPr sz="112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370442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40360" y="4500562"/>
            <a:ext cx="6858000" cy="531317"/>
          </a:xfrm>
        </p:spPr>
        <p:txBody>
          <a:bodyPr anchor="b"/>
          <a:lstStyle>
            <a:lvl1pPr algn="l">
              <a:defRPr sz="2500" b="1"/>
            </a:lvl1pPr>
          </a:lstStyle>
          <a:p>
            <a:r>
              <a:rPr lang="en-US"/>
              <a:t>Click to edit Master title style</a:t>
            </a:r>
          </a:p>
        </p:txBody>
      </p:sp>
      <p:sp>
        <p:nvSpPr>
          <p:cNvPr id="3" name="Picture Placeholder 2"/>
          <p:cNvSpPr>
            <a:spLocks noGrp="1"/>
          </p:cNvSpPr>
          <p:nvPr>
            <p:ph type="pic" idx="1"/>
          </p:nvPr>
        </p:nvSpPr>
        <p:spPr>
          <a:xfrm>
            <a:off x="2240360" y="574477"/>
            <a:ext cx="6858000" cy="3857625"/>
          </a:xfrm>
        </p:spPr>
        <p:txBody>
          <a:bodyPr/>
          <a:lstStyle>
            <a:lvl1pPr marL="0" indent="0">
              <a:buNone/>
              <a:defRPr sz="4000"/>
            </a:lvl1pPr>
            <a:lvl2pPr marL="571486" indent="0">
              <a:buNone/>
              <a:defRPr sz="3500"/>
            </a:lvl2pPr>
            <a:lvl3pPr marL="1142972" indent="0">
              <a:buNone/>
              <a:defRPr sz="3000"/>
            </a:lvl3pPr>
            <a:lvl4pPr marL="1714457" indent="0">
              <a:buNone/>
              <a:defRPr sz="2500"/>
            </a:lvl4pPr>
            <a:lvl5pPr marL="2285943" indent="0">
              <a:buNone/>
              <a:defRPr sz="2500"/>
            </a:lvl5pPr>
            <a:lvl6pPr marL="2857429" indent="0">
              <a:buNone/>
              <a:defRPr sz="2500"/>
            </a:lvl6pPr>
            <a:lvl7pPr marL="3428915" indent="0">
              <a:buNone/>
              <a:defRPr sz="2500"/>
            </a:lvl7pPr>
            <a:lvl8pPr marL="4000400" indent="0">
              <a:buNone/>
              <a:defRPr sz="2500"/>
            </a:lvl8pPr>
            <a:lvl9pPr marL="4571886" indent="0">
              <a:buNone/>
              <a:defRPr sz="2500"/>
            </a:lvl9pPr>
          </a:lstStyle>
          <a:p>
            <a:endParaRPr lang="en-US"/>
          </a:p>
        </p:txBody>
      </p:sp>
      <p:sp>
        <p:nvSpPr>
          <p:cNvPr id="4" name="Text Placeholder 3"/>
          <p:cNvSpPr>
            <a:spLocks noGrp="1"/>
          </p:cNvSpPr>
          <p:nvPr>
            <p:ph type="body" sz="half" idx="2"/>
          </p:nvPr>
        </p:nvSpPr>
        <p:spPr>
          <a:xfrm>
            <a:off x="2240360" y="5031879"/>
            <a:ext cx="6858000" cy="754558"/>
          </a:xfrm>
        </p:spPr>
        <p:txBody>
          <a:bodyPr/>
          <a:lstStyle>
            <a:lvl1pPr marL="0" indent="0">
              <a:buNone/>
              <a:defRPr sz="1750"/>
            </a:lvl1pPr>
            <a:lvl2pPr marL="571486" indent="0">
              <a:buNone/>
              <a:defRPr sz="1500"/>
            </a:lvl2pPr>
            <a:lvl3pPr marL="1142972" indent="0">
              <a:buNone/>
              <a:defRPr sz="1250"/>
            </a:lvl3pPr>
            <a:lvl4pPr marL="1714457" indent="0">
              <a:buNone/>
              <a:defRPr sz="1125"/>
            </a:lvl4pPr>
            <a:lvl5pPr marL="2285943" indent="0">
              <a:buNone/>
              <a:defRPr sz="1125"/>
            </a:lvl5pPr>
            <a:lvl6pPr marL="2857429" indent="0">
              <a:buNone/>
              <a:defRPr sz="1125"/>
            </a:lvl6pPr>
            <a:lvl7pPr marL="3428915" indent="0">
              <a:buNone/>
              <a:defRPr sz="1125"/>
            </a:lvl7pPr>
            <a:lvl8pPr marL="4000400" indent="0">
              <a:buNone/>
              <a:defRPr sz="1125"/>
            </a:lvl8pPr>
            <a:lvl9pPr marL="4571886" indent="0">
              <a:buNone/>
              <a:defRPr sz="112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232878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000701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86750" y="257478"/>
            <a:ext cx="2571750" cy="548580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1500" y="257478"/>
            <a:ext cx="7524750" cy="54858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97749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500" y="257473"/>
            <a:ext cx="10287000" cy="1071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71500" y="1500189"/>
            <a:ext cx="10287000" cy="4243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71500" y="5959083"/>
            <a:ext cx="2667000" cy="342305"/>
          </a:xfrm>
          <a:prstGeom prst="rect">
            <a:avLst/>
          </a:prstGeom>
        </p:spPr>
        <p:txBody>
          <a:bodyPr vert="horz" lIns="91440" tIns="45720" rIns="91440" bIns="45720" rtlCol="0" anchor="ctr"/>
          <a:lstStyle>
            <a:lvl1pPr algn="l">
              <a:defRPr sz="1125">
                <a:solidFill>
                  <a:schemeClr val="tx1">
                    <a:tint val="75000"/>
                  </a:schemeClr>
                </a:solidFill>
              </a:defRPr>
            </a:lvl1pPr>
          </a:lstStyle>
          <a:p>
            <a:fld id="{1D8BD707-D9CF-40AE-B4C6-C98DA3205C09}" type="datetimeFigureOut">
              <a:rPr lang="en-US" smtClean="0"/>
              <a:pPr/>
              <a:t>10/5/2026</a:t>
            </a:fld>
            <a:endParaRPr lang="en-US"/>
          </a:p>
        </p:txBody>
      </p:sp>
      <p:sp>
        <p:nvSpPr>
          <p:cNvPr id="5" name="Footer Placeholder 4"/>
          <p:cNvSpPr>
            <a:spLocks noGrp="1"/>
          </p:cNvSpPr>
          <p:nvPr>
            <p:ph type="ftr" sz="quarter" idx="3"/>
          </p:nvPr>
        </p:nvSpPr>
        <p:spPr>
          <a:xfrm>
            <a:off x="3905250" y="5959083"/>
            <a:ext cx="3619500" cy="342305"/>
          </a:xfrm>
          <a:prstGeom prst="rect">
            <a:avLst/>
          </a:prstGeom>
        </p:spPr>
        <p:txBody>
          <a:bodyPr vert="horz" lIns="91440" tIns="45720" rIns="91440" bIns="45720" rtlCol="0" anchor="ctr"/>
          <a:lstStyle>
            <a:lvl1pPr algn="ctr">
              <a:defRPr sz="11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191500" y="5959083"/>
            <a:ext cx="2667000" cy="342305"/>
          </a:xfrm>
          <a:prstGeom prst="rect">
            <a:avLst/>
          </a:prstGeom>
        </p:spPr>
        <p:txBody>
          <a:bodyPr vert="horz" lIns="91440" tIns="45720" rIns="91440" bIns="45720" rtlCol="0" anchor="ctr"/>
          <a:lstStyle>
            <a:lvl1pPr algn="r">
              <a:defRPr sz="1125">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6638204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857229" rtl="0" eaLnBrk="1" latinLnBrk="0" hangingPunct="1">
        <a:spcBef>
          <a:spcPct val="0"/>
        </a:spcBef>
        <a:buNone/>
        <a:defRPr sz="4125" kern="1200">
          <a:solidFill>
            <a:schemeClr val="tx1"/>
          </a:solidFill>
          <a:latin typeface="+mj-lt"/>
          <a:ea typeface="+mj-ea"/>
          <a:cs typeface="+mj-cs"/>
        </a:defRPr>
      </a:lvl1pPr>
    </p:titleStyle>
    <p:bodyStyle>
      <a:lvl1pPr marL="321461" indent="-321461" algn="l" defTabSz="857229"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696498" indent="-267884" algn="l" defTabSz="857229" rtl="0" eaLnBrk="1" latinLnBrk="0" hangingPunct="1">
        <a:spcBef>
          <a:spcPct val="20000"/>
        </a:spcBef>
        <a:buFont typeface="Arial" pitchFamily="34" charset="0"/>
        <a:buChar char="–"/>
        <a:defRPr sz="2625" kern="1200">
          <a:solidFill>
            <a:schemeClr val="tx1"/>
          </a:solidFill>
          <a:latin typeface="+mn-lt"/>
          <a:ea typeface="+mn-ea"/>
          <a:cs typeface="+mn-cs"/>
        </a:defRPr>
      </a:lvl2pPr>
      <a:lvl3pPr marL="1071536" indent="-214307" algn="l" defTabSz="857229" rtl="0" eaLnBrk="1" latinLnBrk="0" hangingPunct="1">
        <a:spcBef>
          <a:spcPct val="20000"/>
        </a:spcBef>
        <a:buFont typeface="Arial" pitchFamily="34" charset="0"/>
        <a:buChar char="•"/>
        <a:defRPr sz="2250" kern="1200">
          <a:solidFill>
            <a:schemeClr val="tx1"/>
          </a:solidFill>
          <a:latin typeface="+mn-lt"/>
          <a:ea typeface="+mn-ea"/>
          <a:cs typeface="+mn-cs"/>
        </a:defRPr>
      </a:lvl3pPr>
      <a:lvl4pPr marL="1500150"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4pPr>
      <a:lvl5pPr marL="1928764"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5pPr>
      <a:lvl6pPr marL="2357378"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6pPr>
      <a:lvl7pPr marL="2785993"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7pPr>
      <a:lvl8pPr marL="3214608"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8pPr>
      <a:lvl9pPr marL="3643222"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9pPr>
    </p:bodyStyle>
    <p:otherStyle>
      <a:defPPr>
        <a:defRPr lang="en-US"/>
      </a:defPPr>
      <a:lvl1pPr marL="0" algn="l" defTabSz="857229" rtl="0" eaLnBrk="1" latinLnBrk="0" hangingPunct="1">
        <a:defRPr sz="1688" kern="1200">
          <a:solidFill>
            <a:schemeClr val="tx1"/>
          </a:solidFill>
          <a:latin typeface="+mn-lt"/>
          <a:ea typeface="+mn-ea"/>
          <a:cs typeface="+mn-cs"/>
        </a:defRPr>
      </a:lvl1pPr>
      <a:lvl2pPr marL="428615" algn="l" defTabSz="857229" rtl="0" eaLnBrk="1" latinLnBrk="0" hangingPunct="1">
        <a:defRPr sz="1688" kern="1200">
          <a:solidFill>
            <a:schemeClr val="tx1"/>
          </a:solidFill>
          <a:latin typeface="+mn-lt"/>
          <a:ea typeface="+mn-ea"/>
          <a:cs typeface="+mn-cs"/>
        </a:defRPr>
      </a:lvl2pPr>
      <a:lvl3pPr marL="857229" algn="l" defTabSz="857229" rtl="0" eaLnBrk="1" latinLnBrk="0" hangingPunct="1">
        <a:defRPr sz="1688" kern="1200">
          <a:solidFill>
            <a:schemeClr val="tx1"/>
          </a:solidFill>
          <a:latin typeface="+mn-lt"/>
          <a:ea typeface="+mn-ea"/>
          <a:cs typeface="+mn-cs"/>
        </a:defRPr>
      </a:lvl3pPr>
      <a:lvl4pPr marL="1285843" algn="l" defTabSz="857229" rtl="0" eaLnBrk="1" latinLnBrk="0" hangingPunct="1">
        <a:defRPr sz="1688" kern="1200">
          <a:solidFill>
            <a:schemeClr val="tx1"/>
          </a:solidFill>
          <a:latin typeface="+mn-lt"/>
          <a:ea typeface="+mn-ea"/>
          <a:cs typeface="+mn-cs"/>
        </a:defRPr>
      </a:lvl4pPr>
      <a:lvl5pPr marL="1714457" algn="l" defTabSz="857229" rtl="0" eaLnBrk="1" latinLnBrk="0" hangingPunct="1">
        <a:defRPr sz="1688" kern="1200">
          <a:solidFill>
            <a:schemeClr val="tx1"/>
          </a:solidFill>
          <a:latin typeface="+mn-lt"/>
          <a:ea typeface="+mn-ea"/>
          <a:cs typeface="+mn-cs"/>
        </a:defRPr>
      </a:lvl5pPr>
      <a:lvl6pPr marL="2143072" algn="l" defTabSz="857229" rtl="0" eaLnBrk="1" latinLnBrk="0" hangingPunct="1">
        <a:defRPr sz="1688" kern="1200">
          <a:solidFill>
            <a:schemeClr val="tx1"/>
          </a:solidFill>
          <a:latin typeface="+mn-lt"/>
          <a:ea typeface="+mn-ea"/>
          <a:cs typeface="+mn-cs"/>
        </a:defRPr>
      </a:lvl6pPr>
      <a:lvl7pPr marL="2571686" algn="l" defTabSz="857229" rtl="0" eaLnBrk="1" latinLnBrk="0" hangingPunct="1">
        <a:defRPr sz="1688" kern="1200">
          <a:solidFill>
            <a:schemeClr val="tx1"/>
          </a:solidFill>
          <a:latin typeface="+mn-lt"/>
          <a:ea typeface="+mn-ea"/>
          <a:cs typeface="+mn-cs"/>
        </a:defRPr>
      </a:lvl7pPr>
      <a:lvl8pPr marL="3000300" algn="l" defTabSz="857229" rtl="0" eaLnBrk="1" latinLnBrk="0" hangingPunct="1">
        <a:defRPr sz="1688" kern="1200">
          <a:solidFill>
            <a:schemeClr val="tx1"/>
          </a:solidFill>
          <a:latin typeface="+mn-lt"/>
          <a:ea typeface="+mn-ea"/>
          <a:cs typeface="+mn-cs"/>
        </a:defRPr>
      </a:lvl8pPr>
      <a:lvl9pPr marL="3428915" algn="l" defTabSz="857229" rtl="0" eaLnBrk="1" latinLnBrk="0" hangingPunct="1">
        <a:defRPr sz="168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l="-5000" r="-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4720" y="677341"/>
            <a:ext cx="11295863" cy="824965"/>
          </a:xfrm>
          <a:prstGeom prst="rect">
            <a:avLst/>
          </a:prstGeom>
        </p:spPr>
        <p:txBody>
          <a:bodyPr vert="horz" lIns="0" tIns="0" rIns="0" bIns="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454720" y="1695891"/>
            <a:ext cx="11295863" cy="3507889"/>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4085309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l" defTabSz="457191" rtl="0" eaLnBrk="1" latinLnBrk="0" hangingPunct="1">
        <a:spcBef>
          <a:spcPct val="0"/>
        </a:spcBef>
        <a:buNone/>
        <a:defRPr sz="3800" b="1" kern="1200">
          <a:solidFill>
            <a:srgbClr val="231F20"/>
          </a:solidFill>
          <a:latin typeface="+mj-lt"/>
          <a:ea typeface="+mj-ea"/>
          <a:cs typeface="+mj-cs"/>
        </a:defRPr>
      </a:lvl1pPr>
    </p:titleStyle>
    <p:bodyStyle>
      <a:lvl1pPr marL="0" indent="0" algn="l" defTabSz="457191" rtl="0" eaLnBrk="1" latinLnBrk="0" hangingPunct="1">
        <a:spcBef>
          <a:spcPct val="20000"/>
        </a:spcBef>
        <a:buClr>
          <a:schemeClr val="tx1"/>
        </a:buClr>
        <a:buFontTx/>
        <a:buNone/>
        <a:defRPr sz="2800" b="1" kern="1200">
          <a:solidFill>
            <a:srgbClr val="C22A62"/>
          </a:solidFill>
          <a:latin typeface="+mn-lt"/>
          <a:ea typeface="+mn-ea"/>
          <a:cs typeface="Arial" panose="020B0604020202020204" pitchFamily="34" charset="0"/>
        </a:defRPr>
      </a:lvl1pPr>
      <a:lvl2pPr marL="0" indent="0" algn="l" defTabSz="457191" rtl="0" eaLnBrk="1" latinLnBrk="0" hangingPunct="1">
        <a:spcBef>
          <a:spcPct val="20000"/>
        </a:spcBef>
        <a:buClr>
          <a:schemeClr val="accent6"/>
        </a:buClr>
        <a:buFontTx/>
        <a:buNone/>
        <a:defRPr sz="2000" kern="1200">
          <a:solidFill>
            <a:srgbClr val="231F20"/>
          </a:solidFill>
          <a:latin typeface="Arial" panose="020B0604020202020204" pitchFamily="34" charset="0"/>
          <a:ea typeface="+mn-ea"/>
          <a:cs typeface="Arial" panose="020B0604020202020204" pitchFamily="34" charset="0"/>
        </a:defRPr>
      </a:lvl2pPr>
      <a:lvl3pPr marL="0" indent="-228597" algn="l" defTabSz="457191" rtl="0" eaLnBrk="1" latinLnBrk="0" hangingPunct="1">
        <a:spcBef>
          <a:spcPct val="20000"/>
        </a:spcBef>
        <a:buClr>
          <a:srgbClr val="1B95B1"/>
        </a:buClr>
        <a:buFont typeface="Arial"/>
        <a:buChar char="•"/>
        <a:defRPr sz="1800" kern="1200">
          <a:solidFill>
            <a:srgbClr val="231F20"/>
          </a:solidFill>
          <a:latin typeface="Arial" panose="020B0604020202020204" pitchFamily="34" charset="0"/>
          <a:ea typeface="+mn-ea"/>
          <a:cs typeface="Arial" panose="020B0604020202020204" pitchFamily="34" charset="0"/>
        </a:defRPr>
      </a:lvl3pPr>
      <a:lvl4pPr marL="701988" indent="-228597" algn="l" defTabSz="457191" rtl="0" eaLnBrk="1" latinLnBrk="0" hangingPunct="1">
        <a:spcBef>
          <a:spcPct val="20000"/>
        </a:spcBef>
        <a:buClr>
          <a:srgbClr val="1B95B1"/>
        </a:buClr>
        <a:buFont typeface="Arial"/>
        <a:buChar char="–"/>
        <a:defRPr sz="1800" kern="1200">
          <a:solidFill>
            <a:srgbClr val="231F20"/>
          </a:solidFill>
          <a:latin typeface="Arial" panose="020B0604020202020204" pitchFamily="34" charset="0"/>
          <a:ea typeface="+mn-ea"/>
          <a:cs typeface="Arial" panose="020B0604020202020204" pitchFamily="34" charset="0"/>
        </a:defRPr>
      </a:lvl4pPr>
      <a:lvl5pPr marL="1087179" indent="-228597" algn="l" defTabSz="457191" rtl="0" eaLnBrk="1" latinLnBrk="0" hangingPunct="1">
        <a:spcBef>
          <a:spcPct val="20000"/>
        </a:spcBef>
        <a:buClr>
          <a:srgbClr val="1B95B1"/>
        </a:buClr>
        <a:buFont typeface="Arial"/>
        <a:buChar char="»"/>
        <a:defRPr sz="1800" kern="1200">
          <a:solidFill>
            <a:srgbClr val="231F20"/>
          </a:solidFill>
          <a:latin typeface="Arial" panose="020B0604020202020204" pitchFamily="34" charset="0"/>
          <a:ea typeface="+mn-ea"/>
          <a:cs typeface="Arial" panose="020B0604020202020204" pitchFamily="34" charset="0"/>
        </a:defRPr>
      </a:lvl5pPr>
      <a:lvl6pPr marL="2514553" indent="-228597" algn="l" defTabSz="457191" rtl="0" eaLnBrk="1" latinLnBrk="0" hangingPunct="1">
        <a:spcBef>
          <a:spcPct val="20000"/>
        </a:spcBef>
        <a:buFont typeface="Arial"/>
        <a:buChar char="•"/>
        <a:defRPr sz="2000" kern="1200">
          <a:solidFill>
            <a:schemeClr val="tx1"/>
          </a:solidFill>
          <a:latin typeface="+mn-lt"/>
          <a:ea typeface="+mn-ea"/>
          <a:cs typeface="+mn-cs"/>
        </a:defRPr>
      </a:lvl6pPr>
      <a:lvl7pPr marL="2971745" indent="-228597" algn="l" defTabSz="457191" rtl="0" eaLnBrk="1" latinLnBrk="0" hangingPunct="1">
        <a:spcBef>
          <a:spcPct val="20000"/>
        </a:spcBef>
        <a:buFont typeface="Arial"/>
        <a:buChar char="•"/>
        <a:defRPr sz="2000" kern="1200">
          <a:solidFill>
            <a:schemeClr val="tx1"/>
          </a:solidFill>
          <a:latin typeface="+mn-lt"/>
          <a:ea typeface="+mn-ea"/>
          <a:cs typeface="+mn-cs"/>
        </a:defRPr>
      </a:lvl7pPr>
      <a:lvl8pPr marL="3428935" indent="-228597" algn="l" defTabSz="457191" rtl="0" eaLnBrk="1" latinLnBrk="0" hangingPunct="1">
        <a:spcBef>
          <a:spcPct val="20000"/>
        </a:spcBef>
        <a:buFont typeface="Arial"/>
        <a:buChar char="•"/>
        <a:defRPr sz="2000" kern="1200">
          <a:solidFill>
            <a:schemeClr val="tx1"/>
          </a:solidFill>
          <a:latin typeface="+mn-lt"/>
          <a:ea typeface="+mn-ea"/>
          <a:cs typeface="+mn-cs"/>
        </a:defRPr>
      </a:lvl8pPr>
      <a:lvl9pPr marL="3886128" indent="-228597" algn="l" defTabSz="45719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91" rtl="0" eaLnBrk="1" latinLnBrk="0" hangingPunct="1">
        <a:defRPr sz="1800" kern="1200">
          <a:solidFill>
            <a:schemeClr val="tx1"/>
          </a:solidFill>
          <a:latin typeface="+mn-lt"/>
          <a:ea typeface="+mn-ea"/>
          <a:cs typeface="+mn-cs"/>
        </a:defRPr>
      </a:lvl1pPr>
      <a:lvl2pPr marL="457191" algn="l" defTabSz="457191" rtl="0" eaLnBrk="1" latinLnBrk="0" hangingPunct="1">
        <a:defRPr sz="1800" kern="1200">
          <a:solidFill>
            <a:schemeClr val="tx1"/>
          </a:solidFill>
          <a:latin typeface="+mn-lt"/>
          <a:ea typeface="+mn-ea"/>
          <a:cs typeface="+mn-cs"/>
        </a:defRPr>
      </a:lvl2pPr>
      <a:lvl3pPr marL="914382" algn="l" defTabSz="457191" rtl="0" eaLnBrk="1" latinLnBrk="0" hangingPunct="1">
        <a:defRPr sz="1800" kern="1200">
          <a:solidFill>
            <a:schemeClr val="tx1"/>
          </a:solidFill>
          <a:latin typeface="+mn-lt"/>
          <a:ea typeface="+mn-ea"/>
          <a:cs typeface="+mn-cs"/>
        </a:defRPr>
      </a:lvl3pPr>
      <a:lvl4pPr marL="1371576" algn="l" defTabSz="457191" rtl="0" eaLnBrk="1" latinLnBrk="0" hangingPunct="1">
        <a:defRPr sz="1800" kern="1200">
          <a:solidFill>
            <a:schemeClr val="tx1"/>
          </a:solidFill>
          <a:latin typeface="+mn-lt"/>
          <a:ea typeface="+mn-ea"/>
          <a:cs typeface="+mn-cs"/>
        </a:defRPr>
      </a:lvl4pPr>
      <a:lvl5pPr marL="1828765" algn="l" defTabSz="457191" rtl="0" eaLnBrk="1" latinLnBrk="0" hangingPunct="1">
        <a:defRPr sz="1800" kern="1200">
          <a:solidFill>
            <a:schemeClr val="tx1"/>
          </a:solidFill>
          <a:latin typeface="+mn-lt"/>
          <a:ea typeface="+mn-ea"/>
          <a:cs typeface="+mn-cs"/>
        </a:defRPr>
      </a:lvl5pPr>
      <a:lvl6pPr marL="2285957" algn="l" defTabSz="457191" rtl="0" eaLnBrk="1" latinLnBrk="0" hangingPunct="1">
        <a:defRPr sz="1800" kern="1200">
          <a:solidFill>
            <a:schemeClr val="tx1"/>
          </a:solidFill>
          <a:latin typeface="+mn-lt"/>
          <a:ea typeface="+mn-ea"/>
          <a:cs typeface="+mn-cs"/>
        </a:defRPr>
      </a:lvl6pPr>
      <a:lvl7pPr marL="2743149" algn="l" defTabSz="457191" rtl="0" eaLnBrk="1" latinLnBrk="0" hangingPunct="1">
        <a:defRPr sz="1800" kern="1200">
          <a:solidFill>
            <a:schemeClr val="tx1"/>
          </a:solidFill>
          <a:latin typeface="+mn-lt"/>
          <a:ea typeface="+mn-ea"/>
          <a:cs typeface="+mn-cs"/>
        </a:defRPr>
      </a:lvl7pPr>
      <a:lvl8pPr marL="3200341" algn="l" defTabSz="457191" rtl="0" eaLnBrk="1" latinLnBrk="0" hangingPunct="1">
        <a:defRPr sz="1800" kern="1200">
          <a:solidFill>
            <a:schemeClr val="tx1"/>
          </a:solidFill>
          <a:latin typeface="+mn-lt"/>
          <a:ea typeface="+mn-ea"/>
          <a:cs typeface="+mn-cs"/>
        </a:defRPr>
      </a:lvl8pPr>
      <a:lvl9pPr marL="3657533" algn="l" defTabSz="457191"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500" y="257473"/>
            <a:ext cx="10287000" cy="1071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71500" y="1500189"/>
            <a:ext cx="10287000" cy="4243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71500" y="5959083"/>
            <a:ext cx="2667000" cy="342305"/>
          </a:xfrm>
          <a:prstGeom prst="rect">
            <a:avLst/>
          </a:prstGeom>
        </p:spPr>
        <p:txBody>
          <a:bodyPr vert="horz" lIns="91440" tIns="45720" rIns="91440" bIns="45720" rtlCol="0" anchor="ctr"/>
          <a:lstStyle>
            <a:lvl1pPr algn="l">
              <a:defRPr sz="1500">
                <a:solidFill>
                  <a:schemeClr val="tx1">
                    <a:tint val="75000"/>
                  </a:schemeClr>
                </a:solidFill>
              </a:defRPr>
            </a:lvl1pPr>
          </a:lstStyle>
          <a:p>
            <a:fld id="{1D8BD707-D9CF-40AE-B4C6-C98DA3205C09}" type="datetimeFigureOut">
              <a:rPr lang="en-US" smtClean="0"/>
              <a:pPr/>
              <a:t>10/5/2026</a:t>
            </a:fld>
            <a:endParaRPr lang="en-US"/>
          </a:p>
        </p:txBody>
      </p:sp>
      <p:sp>
        <p:nvSpPr>
          <p:cNvPr id="5" name="Footer Placeholder 4"/>
          <p:cNvSpPr>
            <a:spLocks noGrp="1"/>
          </p:cNvSpPr>
          <p:nvPr>
            <p:ph type="ftr" sz="quarter" idx="3"/>
          </p:nvPr>
        </p:nvSpPr>
        <p:spPr>
          <a:xfrm>
            <a:off x="3905250" y="5959083"/>
            <a:ext cx="3619500" cy="342305"/>
          </a:xfrm>
          <a:prstGeom prst="rect">
            <a:avLst/>
          </a:prstGeom>
        </p:spPr>
        <p:txBody>
          <a:bodyPr vert="horz" lIns="91440" tIns="45720" rIns="91440" bIns="45720" rtlCol="0" anchor="ctr"/>
          <a:lstStyle>
            <a:lvl1pPr algn="ctr">
              <a:defRPr sz="15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191500" y="5959083"/>
            <a:ext cx="2667000" cy="342305"/>
          </a:xfrm>
          <a:prstGeom prst="rect">
            <a:avLst/>
          </a:prstGeom>
        </p:spPr>
        <p:txBody>
          <a:bodyPr vert="horz" lIns="91440" tIns="45720" rIns="91440" bIns="45720" rtlCol="0" anchor="ctr"/>
          <a:lstStyle>
            <a:lvl1pPr algn="r">
              <a:defRPr sz="15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4192086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1142972" rtl="0" eaLnBrk="1" latinLnBrk="0" hangingPunct="1">
        <a:spcBef>
          <a:spcPct val="0"/>
        </a:spcBef>
        <a:buNone/>
        <a:defRPr sz="5500" kern="1200">
          <a:solidFill>
            <a:schemeClr val="tx1"/>
          </a:solidFill>
          <a:latin typeface="+mj-lt"/>
          <a:ea typeface="+mj-ea"/>
          <a:cs typeface="+mj-cs"/>
        </a:defRPr>
      </a:lvl1pPr>
    </p:titleStyle>
    <p:bodyStyle>
      <a:lvl1pPr marL="428615" indent="-428615" algn="l" defTabSz="1142972" rtl="0" eaLnBrk="1" latinLnBrk="0" hangingPunct="1">
        <a:spcBef>
          <a:spcPct val="20000"/>
        </a:spcBef>
        <a:buFont typeface="Arial" pitchFamily="34" charset="0"/>
        <a:buChar char="•"/>
        <a:defRPr sz="4000" kern="1200">
          <a:solidFill>
            <a:schemeClr val="tx1"/>
          </a:solidFill>
          <a:latin typeface="+mn-lt"/>
          <a:ea typeface="+mn-ea"/>
          <a:cs typeface="+mn-cs"/>
        </a:defRPr>
      </a:lvl1pPr>
      <a:lvl2pPr marL="928664" indent="-357178" algn="l" defTabSz="1142972" rtl="0" eaLnBrk="1" latinLnBrk="0" hangingPunct="1">
        <a:spcBef>
          <a:spcPct val="20000"/>
        </a:spcBef>
        <a:buFont typeface="Arial" pitchFamily="34" charset="0"/>
        <a:buChar char="–"/>
        <a:defRPr sz="3500" kern="1200">
          <a:solidFill>
            <a:schemeClr val="tx1"/>
          </a:solidFill>
          <a:latin typeface="+mn-lt"/>
          <a:ea typeface="+mn-ea"/>
          <a:cs typeface="+mn-cs"/>
        </a:defRPr>
      </a:lvl2pPr>
      <a:lvl3pPr marL="1428714" indent="-285743" algn="l" defTabSz="1142972" rtl="0" eaLnBrk="1" latinLnBrk="0" hangingPunct="1">
        <a:spcBef>
          <a:spcPct val="20000"/>
        </a:spcBef>
        <a:buFont typeface="Arial" pitchFamily="34" charset="0"/>
        <a:buChar char="•"/>
        <a:defRPr sz="3000" kern="1200">
          <a:solidFill>
            <a:schemeClr val="tx1"/>
          </a:solidFill>
          <a:latin typeface="+mn-lt"/>
          <a:ea typeface="+mn-ea"/>
          <a:cs typeface="+mn-cs"/>
        </a:defRPr>
      </a:lvl3pPr>
      <a:lvl4pPr marL="2000200" indent="-285743" algn="l" defTabSz="1142972" rtl="0" eaLnBrk="1" latinLnBrk="0" hangingPunct="1">
        <a:spcBef>
          <a:spcPct val="20000"/>
        </a:spcBef>
        <a:buFont typeface="Arial" pitchFamily="34" charset="0"/>
        <a:buChar char="–"/>
        <a:defRPr sz="2500" kern="1200">
          <a:solidFill>
            <a:schemeClr val="tx1"/>
          </a:solidFill>
          <a:latin typeface="+mn-lt"/>
          <a:ea typeface="+mn-ea"/>
          <a:cs typeface="+mn-cs"/>
        </a:defRPr>
      </a:lvl4pPr>
      <a:lvl5pPr marL="2571685" indent="-285743" algn="l" defTabSz="1142972" rtl="0" eaLnBrk="1" latinLnBrk="0" hangingPunct="1">
        <a:spcBef>
          <a:spcPct val="20000"/>
        </a:spcBef>
        <a:buFont typeface="Arial" pitchFamily="34" charset="0"/>
        <a:buChar char="»"/>
        <a:defRPr sz="2500" kern="1200">
          <a:solidFill>
            <a:schemeClr val="tx1"/>
          </a:solidFill>
          <a:latin typeface="+mn-lt"/>
          <a:ea typeface="+mn-ea"/>
          <a:cs typeface="+mn-cs"/>
        </a:defRPr>
      </a:lvl5pPr>
      <a:lvl6pPr marL="3143171" indent="-285743" algn="l" defTabSz="1142972" rtl="0" eaLnBrk="1" latinLnBrk="0" hangingPunct="1">
        <a:spcBef>
          <a:spcPct val="20000"/>
        </a:spcBef>
        <a:buFont typeface="Arial" pitchFamily="34" charset="0"/>
        <a:buChar char="•"/>
        <a:defRPr sz="2500" kern="1200">
          <a:solidFill>
            <a:schemeClr val="tx1"/>
          </a:solidFill>
          <a:latin typeface="+mn-lt"/>
          <a:ea typeface="+mn-ea"/>
          <a:cs typeface="+mn-cs"/>
        </a:defRPr>
      </a:lvl6pPr>
      <a:lvl7pPr marL="3714657" indent="-285743" algn="l" defTabSz="1142972" rtl="0" eaLnBrk="1" latinLnBrk="0" hangingPunct="1">
        <a:spcBef>
          <a:spcPct val="20000"/>
        </a:spcBef>
        <a:buFont typeface="Arial" pitchFamily="34" charset="0"/>
        <a:buChar char="•"/>
        <a:defRPr sz="2500" kern="1200">
          <a:solidFill>
            <a:schemeClr val="tx1"/>
          </a:solidFill>
          <a:latin typeface="+mn-lt"/>
          <a:ea typeface="+mn-ea"/>
          <a:cs typeface="+mn-cs"/>
        </a:defRPr>
      </a:lvl7pPr>
      <a:lvl8pPr marL="4286143" indent="-285743" algn="l" defTabSz="1142972" rtl="0" eaLnBrk="1" latinLnBrk="0" hangingPunct="1">
        <a:spcBef>
          <a:spcPct val="20000"/>
        </a:spcBef>
        <a:buFont typeface="Arial" pitchFamily="34" charset="0"/>
        <a:buChar char="•"/>
        <a:defRPr sz="2500" kern="1200">
          <a:solidFill>
            <a:schemeClr val="tx1"/>
          </a:solidFill>
          <a:latin typeface="+mn-lt"/>
          <a:ea typeface="+mn-ea"/>
          <a:cs typeface="+mn-cs"/>
        </a:defRPr>
      </a:lvl8pPr>
      <a:lvl9pPr marL="4857628" indent="-285743" algn="l" defTabSz="1142972" rtl="0" eaLnBrk="1" latinLnBrk="0" hangingPunct="1">
        <a:spcBef>
          <a:spcPct val="20000"/>
        </a:spcBef>
        <a:buFont typeface="Arial" pitchFamily="34" charset="0"/>
        <a:buChar char="•"/>
        <a:defRPr sz="2500" kern="1200">
          <a:solidFill>
            <a:schemeClr val="tx1"/>
          </a:solidFill>
          <a:latin typeface="+mn-lt"/>
          <a:ea typeface="+mn-ea"/>
          <a:cs typeface="+mn-cs"/>
        </a:defRPr>
      </a:lvl9pPr>
    </p:bodyStyle>
    <p:otherStyle>
      <a:defPPr>
        <a:defRPr lang="en-US"/>
      </a:defPPr>
      <a:lvl1pPr marL="0" algn="l" defTabSz="1142972" rtl="0" eaLnBrk="1" latinLnBrk="0" hangingPunct="1">
        <a:defRPr sz="2250" kern="1200">
          <a:solidFill>
            <a:schemeClr val="tx1"/>
          </a:solidFill>
          <a:latin typeface="+mn-lt"/>
          <a:ea typeface="+mn-ea"/>
          <a:cs typeface="+mn-cs"/>
        </a:defRPr>
      </a:lvl1pPr>
      <a:lvl2pPr marL="571486" algn="l" defTabSz="1142972" rtl="0" eaLnBrk="1" latinLnBrk="0" hangingPunct="1">
        <a:defRPr sz="2250" kern="1200">
          <a:solidFill>
            <a:schemeClr val="tx1"/>
          </a:solidFill>
          <a:latin typeface="+mn-lt"/>
          <a:ea typeface="+mn-ea"/>
          <a:cs typeface="+mn-cs"/>
        </a:defRPr>
      </a:lvl2pPr>
      <a:lvl3pPr marL="1142972" algn="l" defTabSz="1142972" rtl="0" eaLnBrk="1" latinLnBrk="0" hangingPunct="1">
        <a:defRPr sz="2250" kern="1200">
          <a:solidFill>
            <a:schemeClr val="tx1"/>
          </a:solidFill>
          <a:latin typeface="+mn-lt"/>
          <a:ea typeface="+mn-ea"/>
          <a:cs typeface="+mn-cs"/>
        </a:defRPr>
      </a:lvl3pPr>
      <a:lvl4pPr marL="1714457" algn="l" defTabSz="1142972" rtl="0" eaLnBrk="1" latinLnBrk="0" hangingPunct="1">
        <a:defRPr sz="2250" kern="1200">
          <a:solidFill>
            <a:schemeClr val="tx1"/>
          </a:solidFill>
          <a:latin typeface="+mn-lt"/>
          <a:ea typeface="+mn-ea"/>
          <a:cs typeface="+mn-cs"/>
        </a:defRPr>
      </a:lvl4pPr>
      <a:lvl5pPr marL="2285943" algn="l" defTabSz="1142972" rtl="0" eaLnBrk="1" latinLnBrk="0" hangingPunct="1">
        <a:defRPr sz="2250" kern="1200">
          <a:solidFill>
            <a:schemeClr val="tx1"/>
          </a:solidFill>
          <a:latin typeface="+mn-lt"/>
          <a:ea typeface="+mn-ea"/>
          <a:cs typeface="+mn-cs"/>
        </a:defRPr>
      </a:lvl5pPr>
      <a:lvl6pPr marL="2857429" algn="l" defTabSz="1142972" rtl="0" eaLnBrk="1" latinLnBrk="0" hangingPunct="1">
        <a:defRPr sz="2250" kern="1200">
          <a:solidFill>
            <a:schemeClr val="tx1"/>
          </a:solidFill>
          <a:latin typeface="+mn-lt"/>
          <a:ea typeface="+mn-ea"/>
          <a:cs typeface="+mn-cs"/>
        </a:defRPr>
      </a:lvl6pPr>
      <a:lvl7pPr marL="3428915" algn="l" defTabSz="1142972" rtl="0" eaLnBrk="1" latinLnBrk="0" hangingPunct="1">
        <a:defRPr sz="2250" kern="1200">
          <a:solidFill>
            <a:schemeClr val="tx1"/>
          </a:solidFill>
          <a:latin typeface="+mn-lt"/>
          <a:ea typeface="+mn-ea"/>
          <a:cs typeface="+mn-cs"/>
        </a:defRPr>
      </a:lvl7pPr>
      <a:lvl8pPr marL="4000400" algn="l" defTabSz="1142972" rtl="0" eaLnBrk="1" latinLnBrk="0" hangingPunct="1">
        <a:defRPr sz="2250" kern="1200">
          <a:solidFill>
            <a:schemeClr val="tx1"/>
          </a:solidFill>
          <a:latin typeface="+mn-lt"/>
          <a:ea typeface="+mn-ea"/>
          <a:cs typeface="+mn-cs"/>
        </a:defRPr>
      </a:lvl8pPr>
      <a:lvl9pPr marL="4571886" algn="l" defTabSz="1142972" rtl="0" eaLnBrk="1" latinLnBrk="0" hangingPunct="1">
        <a:defRPr sz="22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svg"/><Relationship Id="rId3" Type="http://schemas.openxmlformats.org/officeDocument/2006/relationships/slideLayout" Target="../slideLayouts/slideLayout7.xml"/><Relationship Id="rId7" Type="http://schemas.openxmlformats.org/officeDocument/2006/relationships/image" Target="../media/image6.jpeg"/><Relationship Id="rId12" Type="http://schemas.openxmlformats.org/officeDocument/2006/relationships/image" Target="../media/image11.sv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sv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svg"/><Relationship Id="rId4" Type="http://schemas.openxmlformats.org/officeDocument/2006/relationships/notesSlide" Target="../notesSlides/notesSlide1.xml"/><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4.png"/><Relationship Id="rId3" Type="http://schemas.openxmlformats.org/officeDocument/2006/relationships/audio" Target="../media/media2.m4a"/><Relationship Id="rId7" Type="http://schemas.openxmlformats.org/officeDocument/2006/relationships/image" Target="../media/image11.svg"/><Relationship Id="rId12" Type="http://schemas.openxmlformats.org/officeDocument/2006/relationships/image" Target="../media/image12.svg"/><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5.svg"/><Relationship Id="rId11" Type="http://schemas.openxmlformats.org/officeDocument/2006/relationships/image" Target="../media/image9.svg"/><Relationship Id="rId5" Type="http://schemas.openxmlformats.org/officeDocument/2006/relationships/notesSlide" Target="../notesSlides/notesSlide2.xml"/><Relationship Id="rId10" Type="http://schemas.openxmlformats.org/officeDocument/2006/relationships/image" Target="../media/image7.svg"/><Relationship Id="rId4" Type="http://schemas.openxmlformats.org/officeDocument/2006/relationships/slideLayout" Target="../slideLayouts/slideLayout7.xml"/><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6.svg"/><Relationship Id="rId18" Type="http://schemas.openxmlformats.org/officeDocument/2006/relationships/image" Target="../media/image14.png"/><Relationship Id="rId3" Type="http://schemas.openxmlformats.org/officeDocument/2006/relationships/audio" Target="../media/media3.m4a"/><Relationship Id="rId7" Type="http://schemas.openxmlformats.org/officeDocument/2006/relationships/image" Target="../media/image11.svg"/><Relationship Id="rId12" Type="http://schemas.openxmlformats.org/officeDocument/2006/relationships/image" Target="../media/image9.svg"/><Relationship Id="rId17" Type="http://schemas.openxmlformats.org/officeDocument/2006/relationships/image" Target="../media/image20.png"/><Relationship Id="rId2" Type="http://schemas.microsoft.com/office/2007/relationships/media" Target="../media/media3.m4a"/><Relationship Id="rId16" Type="http://schemas.openxmlformats.org/officeDocument/2006/relationships/image" Target="../media/image19.jpeg"/><Relationship Id="rId1" Type="http://schemas.openxmlformats.org/officeDocument/2006/relationships/tags" Target="../tags/tag2.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3.xml"/><Relationship Id="rId15" Type="http://schemas.openxmlformats.org/officeDocument/2006/relationships/image" Target="../media/image18.svg"/><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 Id="rId14" Type="http://schemas.openxmlformats.org/officeDocument/2006/relationships/image" Target="../media/image17.svg"/></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3" Type="http://schemas.microsoft.com/office/2007/relationships/media" Target="../media/media4.m4a"/><Relationship Id="rId7" Type="http://schemas.openxmlformats.org/officeDocument/2006/relationships/image" Target="../media/image11.svg"/><Relationship Id="rId2" Type="http://schemas.openxmlformats.org/officeDocument/2006/relationships/audio" Target="NULL" TargetMode="External"/><Relationship Id="rId1" Type="http://schemas.openxmlformats.org/officeDocument/2006/relationships/tags" Target="../tags/tag3.xml"/><Relationship Id="rId6" Type="http://schemas.openxmlformats.org/officeDocument/2006/relationships/image" Target="../media/image5.svg"/><Relationship Id="rId11" Type="http://schemas.openxmlformats.org/officeDocument/2006/relationships/image" Target="../media/image14.png"/><Relationship Id="rId5" Type="http://schemas.openxmlformats.org/officeDocument/2006/relationships/notesSlide" Target="../notesSlides/notesSlide4.xml"/><Relationship Id="rId10" Type="http://schemas.openxmlformats.org/officeDocument/2006/relationships/image" Target="../media/image7.svg"/><Relationship Id="rId4" Type="http://schemas.openxmlformats.org/officeDocument/2006/relationships/slideLayout" Target="../slideLayouts/slideLayout7.xml"/><Relationship Id="rId9" Type="http://schemas.openxmlformats.org/officeDocument/2006/relationships/image" Target="../media/image9.svg"/></Relationships>
</file>

<file path=ppt/slides/_rels/slide5.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4.png"/><Relationship Id="rId3" Type="http://schemas.openxmlformats.org/officeDocument/2006/relationships/audio" Target="../media/media5.m4a"/><Relationship Id="rId7" Type="http://schemas.openxmlformats.org/officeDocument/2006/relationships/image" Target="../media/image11.svg"/><Relationship Id="rId12" Type="http://schemas.openxmlformats.org/officeDocument/2006/relationships/image" Target="../media/image9.svg"/><Relationship Id="rId2" Type="http://schemas.microsoft.com/office/2007/relationships/media" Target="../media/media5.m4a"/><Relationship Id="rId1" Type="http://schemas.openxmlformats.org/officeDocument/2006/relationships/tags" Target="../tags/tag4.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5.xml"/><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4.png"/><Relationship Id="rId3" Type="http://schemas.openxmlformats.org/officeDocument/2006/relationships/audio" Target="../media/media6.m4a"/><Relationship Id="rId7" Type="http://schemas.openxmlformats.org/officeDocument/2006/relationships/image" Target="../media/image11.svg"/><Relationship Id="rId12" Type="http://schemas.openxmlformats.org/officeDocument/2006/relationships/image" Target="../media/image9.svg"/><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6.xml"/><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s>
</file>

<file path=ppt/slides/_rels/slide7.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4.png"/><Relationship Id="rId3" Type="http://schemas.openxmlformats.org/officeDocument/2006/relationships/audio" Target="../media/media7.m4a"/><Relationship Id="rId7" Type="http://schemas.openxmlformats.org/officeDocument/2006/relationships/image" Target="../media/image11.svg"/><Relationship Id="rId12" Type="http://schemas.openxmlformats.org/officeDocument/2006/relationships/image" Target="../media/image9.svg"/><Relationship Id="rId2" Type="http://schemas.microsoft.com/office/2007/relationships/media" Target="../media/media7.m4a"/><Relationship Id="rId1" Type="http://schemas.openxmlformats.org/officeDocument/2006/relationships/tags" Target="../tags/tag6.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7.xml"/><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s>
</file>

<file path=ppt/slides/_rels/slide8.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1.png"/><Relationship Id="rId3" Type="http://schemas.openxmlformats.org/officeDocument/2006/relationships/audio" Target="../media/media8.m4a"/><Relationship Id="rId7" Type="http://schemas.openxmlformats.org/officeDocument/2006/relationships/image" Target="../media/image11.svg"/><Relationship Id="rId12" Type="http://schemas.openxmlformats.org/officeDocument/2006/relationships/image" Target="../media/image9.svg"/><Relationship Id="rId2" Type="http://schemas.microsoft.com/office/2007/relationships/media" Target="../media/media8.m4a"/><Relationship Id="rId1" Type="http://schemas.openxmlformats.org/officeDocument/2006/relationships/tags" Target="../tags/tag7.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8.xml"/><Relationship Id="rId15" Type="http://schemas.openxmlformats.org/officeDocument/2006/relationships/image" Target="../media/image14.png"/><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 Id="rId1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4.png"/><Relationship Id="rId3" Type="http://schemas.openxmlformats.org/officeDocument/2006/relationships/audio" Target="../media/media9.m4a"/><Relationship Id="rId7" Type="http://schemas.openxmlformats.org/officeDocument/2006/relationships/image" Target="../media/image11.svg"/><Relationship Id="rId12" Type="http://schemas.openxmlformats.org/officeDocument/2006/relationships/image" Target="../media/image9.svg"/><Relationship Id="rId2" Type="http://schemas.microsoft.com/office/2007/relationships/media" Target="../media/media9.m4a"/><Relationship Id="rId1" Type="http://schemas.openxmlformats.org/officeDocument/2006/relationships/tags" Target="../tags/tag8.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9.xml"/><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s>
</file>

<file path=ppt/slides/_rels/slide10.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9.jpeg"/><Relationship Id="rId3" Type="http://schemas.openxmlformats.org/officeDocument/2006/relationships/audio" Target="../media/media10.m4a"/><Relationship Id="rId7" Type="http://schemas.openxmlformats.org/officeDocument/2006/relationships/image" Target="../media/image11.svg"/><Relationship Id="rId12" Type="http://schemas.openxmlformats.org/officeDocument/2006/relationships/image" Target="../media/image9.svg"/><Relationship Id="rId2" Type="http://schemas.microsoft.com/office/2007/relationships/media" Target="../media/media10.m4a"/><Relationship Id="rId1" Type="http://schemas.openxmlformats.org/officeDocument/2006/relationships/tags" Target="../tags/tag9.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10.xml"/><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 Id="rId1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audio" Target="../media/media11.m4a"/><Relationship Id="rId7" Type="http://schemas.openxmlformats.org/officeDocument/2006/relationships/image" Target="../media/image23.svg"/><Relationship Id="rId12" Type="http://schemas.openxmlformats.org/officeDocument/2006/relationships/image" Target="../media/image14.png"/><Relationship Id="rId2" Type="http://schemas.microsoft.com/office/2007/relationships/media" Target="../media/media11.m4a"/><Relationship Id="rId1" Type="http://schemas.openxmlformats.org/officeDocument/2006/relationships/tags" Target="../tags/tag10.xml"/><Relationship Id="rId6" Type="http://schemas.openxmlformats.org/officeDocument/2006/relationships/image" Target="../media/image5.svg"/><Relationship Id="rId11" Type="http://schemas.openxmlformats.org/officeDocument/2006/relationships/image" Target="../media/image27.svg"/><Relationship Id="rId5" Type="http://schemas.openxmlformats.org/officeDocument/2006/relationships/notesSlide" Target="../notesSlides/notesSlide11.xml"/><Relationship Id="rId10" Type="http://schemas.openxmlformats.org/officeDocument/2006/relationships/image" Target="../media/image26.svg"/><Relationship Id="rId4" Type="http://schemas.openxmlformats.org/officeDocument/2006/relationships/slideLayout" Target="../slideLayouts/slideLayout30.xml"/><Relationship Id="rId9" Type="http://schemas.openxmlformats.org/officeDocument/2006/relationships/image" Target="../media/image25.svg"/></Relationships>
</file>

<file path=ppt/slides/_rels/slide12.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14.png"/><Relationship Id="rId3" Type="http://schemas.openxmlformats.org/officeDocument/2006/relationships/audio" Target="../media/media12.m4a"/><Relationship Id="rId7" Type="http://schemas.openxmlformats.org/officeDocument/2006/relationships/image" Target="../media/image23.svg"/><Relationship Id="rId12" Type="http://schemas.openxmlformats.org/officeDocument/2006/relationships/image" Target="../media/image29.png"/><Relationship Id="rId2" Type="http://schemas.microsoft.com/office/2007/relationships/media" Target="../media/media12.m4a"/><Relationship Id="rId1" Type="http://schemas.openxmlformats.org/officeDocument/2006/relationships/tags" Target="../tags/tag11.xml"/><Relationship Id="rId6" Type="http://schemas.openxmlformats.org/officeDocument/2006/relationships/image" Target="../media/image5.svg"/><Relationship Id="rId11" Type="http://schemas.openxmlformats.org/officeDocument/2006/relationships/image" Target="../media/image28.png"/><Relationship Id="rId5" Type="http://schemas.openxmlformats.org/officeDocument/2006/relationships/notesSlide" Target="../notesSlides/notesSlide12.xml"/><Relationship Id="rId10" Type="http://schemas.openxmlformats.org/officeDocument/2006/relationships/image" Target="../media/image26.svg"/><Relationship Id="rId4" Type="http://schemas.openxmlformats.org/officeDocument/2006/relationships/slideLayout" Target="../slideLayouts/slideLayout30.xml"/><Relationship Id="rId9" Type="http://schemas.openxmlformats.org/officeDocument/2006/relationships/image" Target="../media/image25.svg"/></Relationships>
</file>

<file path=ppt/slides/_rels/slide1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audio" Target="../media/media13.m4a"/><Relationship Id="rId7" Type="http://schemas.openxmlformats.org/officeDocument/2006/relationships/image" Target="../media/image23.svg"/><Relationship Id="rId2" Type="http://schemas.microsoft.com/office/2007/relationships/media" Target="../media/media13.m4a"/><Relationship Id="rId1" Type="http://schemas.openxmlformats.org/officeDocument/2006/relationships/tags" Target="../tags/tag12.xml"/><Relationship Id="rId6" Type="http://schemas.openxmlformats.org/officeDocument/2006/relationships/image" Target="../media/image5.svg"/><Relationship Id="rId11" Type="http://schemas.openxmlformats.org/officeDocument/2006/relationships/image" Target="../media/image14.png"/><Relationship Id="rId5" Type="http://schemas.openxmlformats.org/officeDocument/2006/relationships/notesSlide" Target="../notesSlides/notesSlide13.xml"/><Relationship Id="rId10" Type="http://schemas.openxmlformats.org/officeDocument/2006/relationships/image" Target="../media/image26.svg"/><Relationship Id="rId4" Type="http://schemas.openxmlformats.org/officeDocument/2006/relationships/slideLayout" Target="../slideLayouts/slideLayout30.xml"/><Relationship Id="rId9" Type="http://schemas.openxmlformats.org/officeDocument/2006/relationships/image" Target="../media/image25.svg"/></Relationships>
</file>

<file path=ppt/slides/_rels/slide14.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30.svg"/><Relationship Id="rId3" Type="http://schemas.openxmlformats.org/officeDocument/2006/relationships/audio" Target="../media/media14.m4a"/><Relationship Id="rId7" Type="http://schemas.openxmlformats.org/officeDocument/2006/relationships/image" Target="../media/image11.svg"/><Relationship Id="rId12" Type="http://schemas.openxmlformats.org/officeDocument/2006/relationships/image" Target="../media/image7.svg"/><Relationship Id="rId2" Type="http://schemas.microsoft.com/office/2007/relationships/media" Target="../media/media14.m4a"/><Relationship Id="rId1" Type="http://schemas.openxmlformats.org/officeDocument/2006/relationships/tags" Target="../tags/tag13.xml"/><Relationship Id="rId6" Type="http://schemas.openxmlformats.org/officeDocument/2006/relationships/image" Target="../media/image5.svg"/><Relationship Id="rId11" Type="http://schemas.openxmlformats.org/officeDocument/2006/relationships/image" Target="../media/image12.svg"/><Relationship Id="rId5" Type="http://schemas.openxmlformats.org/officeDocument/2006/relationships/notesSlide" Target="../notesSlides/notesSlide14.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svg"/><Relationship Id="rId1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4.png"/><Relationship Id="rId3" Type="http://schemas.openxmlformats.org/officeDocument/2006/relationships/audio" Target="../media/media15.m4a"/><Relationship Id="rId7" Type="http://schemas.openxmlformats.org/officeDocument/2006/relationships/image" Target="../media/image11.svg"/><Relationship Id="rId12" Type="http://schemas.openxmlformats.org/officeDocument/2006/relationships/image" Target="../media/image7.svg"/><Relationship Id="rId2" Type="http://schemas.microsoft.com/office/2007/relationships/media" Target="../media/media15.m4a"/><Relationship Id="rId1" Type="http://schemas.openxmlformats.org/officeDocument/2006/relationships/tags" Target="../tags/tag14.xml"/><Relationship Id="rId6" Type="http://schemas.openxmlformats.org/officeDocument/2006/relationships/image" Target="../media/image5.svg"/><Relationship Id="rId11" Type="http://schemas.openxmlformats.org/officeDocument/2006/relationships/image" Target="../media/image12.svg"/><Relationship Id="rId5" Type="http://schemas.openxmlformats.org/officeDocument/2006/relationships/notesSlide" Target="../notesSlides/notesSlide15.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svg"/></Relationships>
</file>

<file path=ppt/slides/_rels/slide16.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4.png"/><Relationship Id="rId3" Type="http://schemas.openxmlformats.org/officeDocument/2006/relationships/audio" Target="../media/media16.m4a"/><Relationship Id="rId7" Type="http://schemas.openxmlformats.org/officeDocument/2006/relationships/image" Target="../media/image11.svg"/><Relationship Id="rId12" Type="http://schemas.openxmlformats.org/officeDocument/2006/relationships/image" Target="../media/image7.svg"/><Relationship Id="rId2" Type="http://schemas.microsoft.com/office/2007/relationships/media" Target="../media/media16.m4a"/><Relationship Id="rId1" Type="http://schemas.openxmlformats.org/officeDocument/2006/relationships/tags" Target="../tags/tag15.xml"/><Relationship Id="rId6" Type="http://schemas.openxmlformats.org/officeDocument/2006/relationships/image" Target="../media/image5.svg"/><Relationship Id="rId11" Type="http://schemas.openxmlformats.org/officeDocument/2006/relationships/image" Target="../media/image12.svg"/><Relationship Id="rId5" Type="http://schemas.openxmlformats.org/officeDocument/2006/relationships/notesSlide" Target="../notesSlides/notesSlide16.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sv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14.png"/><Relationship Id="rId5" Type="http://schemas.openxmlformats.org/officeDocument/2006/relationships/image" Target="../media/image31.jp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4.png"/><Relationship Id="rId3" Type="http://schemas.openxmlformats.org/officeDocument/2006/relationships/slideLayout" Target="../slideLayouts/slideLayout7.xml"/><Relationship Id="rId7" Type="http://schemas.openxmlformats.org/officeDocument/2006/relationships/image" Target="../media/image7.svg"/><Relationship Id="rId12" Type="http://schemas.openxmlformats.org/officeDocument/2006/relationships/image" Target="../media/image33.sv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1.svg"/><Relationship Id="rId11" Type="http://schemas.openxmlformats.org/officeDocument/2006/relationships/image" Target="../media/image10.svg"/><Relationship Id="rId5" Type="http://schemas.openxmlformats.org/officeDocument/2006/relationships/image" Target="../media/image5.svg"/><Relationship Id="rId10" Type="http://schemas.openxmlformats.org/officeDocument/2006/relationships/image" Target="../media/image32.svg"/><Relationship Id="rId4" Type="http://schemas.openxmlformats.org/officeDocument/2006/relationships/notesSlide" Target="../notesSlides/notesSlide18.xml"/><Relationship Id="rId9" Type="http://schemas.openxmlformats.org/officeDocument/2006/relationships/image" Target="../media/image9.sv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4.png"/><Relationship Id="rId5" Type="http://schemas.openxmlformats.org/officeDocument/2006/relationships/image" Target="../media/image34.jp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4.png"/><Relationship Id="rId3" Type="http://schemas.openxmlformats.org/officeDocument/2006/relationships/audio" Target="../media/media20.m4a"/><Relationship Id="rId7" Type="http://schemas.openxmlformats.org/officeDocument/2006/relationships/image" Target="../media/image11.svg"/><Relationship Id="rId12" Type="http://schemas.openxmlformats.org/officeDocument/2006/relationships/image" Target="../media/image9.svg"/><Relationship Id="rId2" Type="http://schemas.microsoft.com/office/2007/relationships/media" Target="../media/media20.m4a"/><Relationship Id="rId1" Type="http://schemas.openxmlformats.org/officeDocument/2006/relationships/tags" Target="../tags/tag16.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20.xml"/><Relationship Id="rId10" Type="http://schemas.openxmlformats.org/officeDocument/2006/relationships/image" Target="../media/image8.svg"/><Relationship Id="rId4" Type="http://schemas.openxmlformats.org/officeDocument/2006/relationships/slideLayout" Target="../slideLayouts/slideLayout7.xml"/><Relationship Id="rId9" Type="http://schemas.openxmlformats.org/officeDocument/2006/relationships/image" Target="../media/image12.sv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14.png"/><Relationship Id="rId5" Type="http://schemas.openxmlformats.org/officeDocument/2006/relationships/image" Target="../media/image35.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audio" Target="../media/media22.m4a"/><Relationship Id="rId7" Type="http://schemas.openxmlformats.org/officeDocument/2006/relationships/image" Target="../media/image11.svg"/><Relationship Id="rId2" Type="http://schemas.microsoft.com/office/2007/relationships/media" Target="../media/media22.m4a"/><Relationship Id="rId1" Type="http://schemas.openxmlformats.org/officeDocument/2006/relationships/tags" Target="../tags/tag17.xml"/><Relationship Id="rId6" Type="http://schemas.openxmlformats.org/officeDocument/2006/relationships/image" Target="../media/image5.svg"/><Relationship Id="rId11" Type="http://schemas.openxmlformats.org/officeDocument/2006/relationships/image" Target="../media/image14.png"/><Relationship Id="rId5" Type="http://schemas.openxmlformats.org/officeDocument/2006/relationships/notesSlide" Target="../notesSlides/notesSlide22.xml"/><Relationship Id="rId10" Type="http://schemas.openxmlformats.org/officeDocument/2006/relationships/image" Target="../media/image7.svg"/><Relationship Id="rId4" Type="http://schemas.openxmlformats.org/officeDocument/2006/relationships/slideLayout" Target="../slideLayouts/slideLayout7.xml"/><Relationship Id="rId9" Type="http://schemas.openxmlformats.org/officeDocument/2006/relationships/image" Target="../media/image9.svg"/></Relationships>
</file>

<file path=ppt/slides/_rels/slide2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audio" Target="../media/media23.m4a"/><Relationship Id="rId7" Type="http://schemas.openxmlformats.org/officeDocument/2006/relationships/image" Target="../media/image11.svg"/><Relationship Id="rId2" Type="http://schemas.microsoft.com/office/2007/relationships/media" Target="../media/media23.m4a"/><Relationship Id="rId1" Type="http://schemas.openxmlformats.org/officeDocument/2006/relationships/tags" Target="../tags/tag18.xml"/><Relationship Id="rId6" Type="http://schemas.openxmlformats.org/officeDocument/2006/relationships/image" Target="../media/image5.svg"/><Relationship Id="rId11" Type="http://schemas.openxmlformats.org/officeDocument/2006/relationships/image" Target="../media/image14.png"/><Relationship Id="rId5" Type="http://schemas.openxmlformats.org/officeDocument/2006/relationships/notesSlide" Target="../notesSlides/notesSlide23.xml"/><Relationship Id="rId10" Type="http://schemas.openxmlformats.org/officeDocument/2006/relationships/image" Target="../media/image7.svg"/><Relationship Id="rId4" Type="http://schemas.openxmlformats.org/officeDocument/2006/relationships/slideLayout" Target="../slideLayouts/slideLayout7.xml"/><Relationship Id="rId9" Type="http://schemas.openxmlformats.org/officeDocument/2006/relationships/image" Target="../media/image9.svg"/></Relationships>
</file>

<file path=ppt/slides/_rels/slide24.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36.svg"/><Relationship Id="rId3" Type="http://schemas.openxmlformats.org/officeDocument/2006/relationships/audio" Target="../media/media24.m4a"/><Relationship Id="rId7" Type="http://schemas.openxmlformats.org/officeDocument/2006/relationships/image" Target="../media/image11.svg"/><Relationship Id="rId12" Type="http://schemas.openxmlformats.org/officeDocument/2006/relationships/image" Target="../media/image9.svg"/><Relationship Id="rId17" Type="http://schemas.openxmlformats.org/officeDocument/2006/relationships/image" Target="../media/image14.png"/><Relationship Id="rId2" Type="http://schemas.microsoft.com/office/2007/relationships/media" Target="../media/media24.m4a"/><Relationship Id="rId16" Type="http://schemas.openxmlformats.org/officeDocument/2006/relationships/image" Target="../media/image38.png"/><Relationship Id="rId1" Type="http://schemas.openxmlformats.org/officeDocument/2006/relationships/tags" Target="../tags/tag19.xml"/><Relationship Id="rId6" Type="http://schemas.openxmlformats.org/officeDocument/2006/relationships/image" Target="../media/image5.svg"/><Relationship Id="rId11" Type="http://schemas.openxmlformats.org/officeDocument/2006/relationships/image" Target="../media/image7.svg"/><Relationship Id="rId5" Type="http://schemas.openxmlformats.org/officeDocument/2006/relationships/notesSlide" Target="../notesSlides/notesSlide24.xml"/><Relationship Id="rId15" Type="http://schemas.openxmlformats.org/officeDocument/2006/relationships/hyperlink" Target="https://voice.diem25.org/about/" TargetMode="External"/><Relationship Id="rId10" Type="http://schemas.openxmlformats.org/officeDocument/2006/relationships/image" Target="../media/image8.svg"/><Relationship Id="rId4" Type="http://schemas.openxmlformats.org/officeDocument/2006/relationships/slideLayout" Target="../slideLayouts/slideLayout30.xml"/><Relationship Id="rId9" Type="http://schemas.openxmlformats.org/officeDocument/2006/relationships/image" Target="../media/image12.svg"/><Relationship Id="rId1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sp>
        <p:nvSpPr>
          <p:cNvPr id="29" name="Freeform 4">
            <a:extLst>
              <a:ext uri="{FF2B5EF4-FFF2-40B4-BE49-F238E27FC236}">
                <a16:creationId xmlns:a16="http://schemas.microsoft.com/office/drawing/2014/main" id="{7CC9F76F-CA32-7DCE-F900-0126D02038D7}"/>
              </a:ext>
            </a:extLst>
          </p:cNvPr>
          <p:cNvSpPr>
            <a:spLocks noGrp="1" noRot="1" noMove="1" noResize="1" noEditPoints="1" noAdjustHandles="1" noChangeArrowheads="1" noChangeShapeType="1"/>
          </p:cNvSpPr>
          <p:nvPr/>
        </p:nvSpPr>
        <p:spPr>
          <a:xfrm flipH="1" flipV="1">
            <a:off x="3928785" y="3739764"/>
            <a:ext cx="4334430" cy="3635503"/>
          </a:xfrm>
          <a:custGeom>
            <a:avLst/>
            <a:gdLst/>
            <a:ahLst/>
            <a:cxnLst/>
            <a:rect l="l" t="t" r="r" b="b"/>
            <a:pathLst>
              <a:path w="4623392" h="3877870">
                <a:moveTo>
                  <a:pt x="4623392" y="3877870"/>
                </a:moveTo>
                <a:lnTo>
                  <a:pt x="0" y="3877870"/>
                </a:lnTo>
                <a:lnTo>
                  <a:pt x="0" y="0"/>
                </a:lnTo>
                <a:lnTo>
                  <a:pt x="4623392" y="0"/>
                </a:lnTo>
                <a:lnTo>
                  <a:pt x="4623392" y="387787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857250"/>
            <a:endParaRPr lang="en-GB" sz="1688">
              <a:solidFill>
                <a:prstClr val="black"/>
              </a:solidFill>
              <a:latin typeface="Calibri"/>
            </a:endParaRPr>
          </a:p>
        </p:txBody>
      </p:sp>
      <p:sp>
        <p:nvSpPr>
          <p:cNvPr id="47" name="Freeform 2">
            <a:extLst>
              <a:ext uri="{FF2B5EF4-FFF2-40B4-BE49-F238E27FC236}">
                <a16:creationId xmlns:a16="http://schemas.microsoft.com/office/drawing/2014/main" id="{B9221707-BA11-85A2-2FD8-92A0D38EFD7A}"/>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50">
              <a:defRPr/>
            </a:pPr>
            <a:endParaRPr lang="en-GB" sz="1688" b="1" dirty="0">
              <a:solidFill>
                <a:prstClr val="black"/>
              </a:solidFill>
              <a:latin typeface="Calibri"/>
            </a:endParaRPr>
          </a:p>
        </p:txBody>
      </p:sp>
      <p:sp>
        <p:nvSpPr>
          <p:cNvPr id="5" name="Freeform 6">
            <a:extLst>
              <a:ext uri="{FF2B5EF4-FFF2-40B4-BE49-F238E27FC236}">
                <a16:creationId xmlns:a16="http://schemas.microsoft.com/office/drawing/2014/main" id="{4C8C3C74-29EF-029B-78ED-1AD26F50FCCD}"/>
              </a:ext>
            </a:extLst>
          </p:cNvPr>
          <p:cNvSpPr/>
          <p:nvPr/>
        </p:nvSpPr>
        <p:spPr>
          <a:xfrm>
            <a:off x="4157965" y="3834006"/>
            <a:ext cx="3876071" cy="3730752"/>
          </a:xfrm>
          <a:custGeom>
            <a:avLst/>
            <a:gdLst/>
            <a:ahLst/>
            <a:cxnLst/>
            <a:rect l="l" t="t" r="r" b="b"/>
            <a:pathLst>
              <a:path w="12736830" h="1225931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7"/>
            <a:stretch>
              <a:fillRect l="-69032" t="-28218" r="-982" b="5134"/>
            </a:stretch>
          </a:blipFill>
        </p:spPr>
        <p:txBody>
          <a:bodyPr/>
          <a:lstStyle/>
          <a:p>
            <a:endParaRPr lang="en-GB"/>
          </a:p>
        </p:txBody>
      </p:sp>
      <p:sp>
        <p:nvSpPr>
          <p:cNvPr id="42" name="Freeform 20">
            <a:extLst>
              <a:ext uri="{FF2B5EF4-FFF2-40B4-BE49-F238E27FC236}">
                <a16:creationId xmlns:a16="http://schemas.microsoft.com/office/drawing/2014/main" id="{9D2F402C-9BC4-5117-1F4B-4A8228118C7D}"/>
              </a:ext>
            </a:extLst>
          </p:cNvPr>
          <p:cNvSpPr>
            <a:spLocks noGrp="1" noRot="1" noMove="1" noResize="1" noEditPoints="1" noAdjustHandles="1" noChangeArrowheads="1" noChangeShapeType="1"/>
          </p:cNvSpPr>
          <p:nvPr/>
        </p:nvSpPr>
        <p:spPr>
          <a:xfrm rot="-5400000">
            <a:off x="4566593" y="4190062"/>
            <a:ext cx="495274" cy="495274"/>
          </a:xfrm>
          <a:custGeom>
            <a:avLst/>
            <a:gdLst/>
            <a:ahLst/>
            <a:cxnLst/>
            <a:rect l="l" t="t" r="r" b="b"/>
            <a:pathLst>
              <a:path w="528292" h="528292">
                <a:moveTo>
                  <a:pt x="0" y="0"/>
                </a:moveTo>
                <a:lnTo>
                  <a:pt x="528292" y="0"/>
                </a:lnTo>
                <a:lnTo>
                  <a:pt x="528292" y="528293"/>
                </a:lnTo>
                <a:lnTo>
                  <a:pt x="0" y="528293"/>
                </a:lnTo>
                <a:lnTo>
                  <a:pt x="0" y="0"/>
                </a:lnTo>
                <a:close/>
              </a:path>
            </a:pathLst>
          </a:custGeom>
          <a:blipFill>
            <a:blip>
              <a:alphaModFix amt="74000"/>
              <a:extLst>
                <a:ext uri="{96DAC541-7B7A-43D3-8B79-37D633B846F1}">
                  <asvg:svgBlip xmlns:asvg="http://schemas.microsoft.com/office/drawing/2016/SVG/main" r:embed="rId8"/>
                </a:ext>
              </a:extLst>
            </a:blip>
            <a:stretch>
              <a:fillRect/>
            </a:stretch>
          </a:blipFill>
        </p:spPr>
        <p:txBody>
          <a:bodyPr/>
          <a:lstStyle/>
          <a:p>
            <a:pPr defTabSz="857250"/>
            <a:endParaRPr lang="en-GB" sz="1688">
              <a:solidFill>
                <a:prstClr val="black"/>
              </a:solidFill>
              <a:latin typeface="Calibri"/>
            </a:endParaRPr>
          </a:p>
        </p:txBody>
      </p:sp>
      <p:sp>
        <p:nvSpPr>
          <p:cNvPr id="43" name="Freeform 21">
            <a:extLst>
              <a:ext uri="{FF2B5EF4-FFF2-40B4-BE49-F238E27FC236}">
                <a16:creationId xmlns:a16="http://schemas.microsoft.com/office/drawing/2014/main" id="{05E6DABA-94EF-0223-AD4E-6046CFEEE4C0}"/>
              </a:ext>
            </a:extLst>
          </p:cNvPr>
          <p:cNvSpPr>
            <a:spLocks noGrp="1" noRot="1" noMove="1" noResize="1" noEditPoints="1" noAdjustHandles="1" noChangeArrowheads="1" noChangeShapeType="1"/>
          </p:cNvSpPr>
          <p:nvPr/>
        </p:nvSpPr>
        <p:spPr>
          <a:xfrm rot="-2855083">
            <a:off x="4317135" y="6157613"/>
            <a:ext cx="498929" cy="498929"/>
          </a:xfrm>
          <a:custGeom>
            <a:avLst/>
            <a:gdLst/>
            <a:ahLst/>
            <a:cxnLst/>
            <a:rect l="l" t="t" r="r" b="b"/>
            <a:pathLst>
              <a:path w="532191" h="532191">
                <a:moveTo>
                  <a:pt x="0" y="0"/>
                </a:moveTo>
                <a:lnTo>
                  <a:pt x="532190" y="0"/>
                </a:lnTo>
                <a:lnTo>
                  <a:pt x="532190" y="532191"/>
                </a:lnTo>
                <a:lnTo>
                  <a:pt x="0" y="53219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857250"/>
            <a:endParaRPr lang="en-GB" sz="1688">
              <a:solidFill>
                <a:prstClr val="black"/>
              </a:solidFill>
              <a:latin typeface="Calibri"/>
            </a:endParaRPr>
          </a:p>
        </p:txBody>
      </p:sp>
      <p:sp>
        <p:nvSpPr>
          <p:cNvPr id="44" name="Freeform 22">
            <a:extLst>
              <a:ext uri="{FF2B5EF4-FFF2-40B4-BE49-F238E27FC236}">
                <a16:creationId xmlns:a16="http://schemas.microsoft.com/office/drawing/2014/main" id="{0F05049C-6A2A-E510-2337-2AC08DF35699}"/>
              </a:ext>
            </a:extLst>
          </p:cNvPr>
          <p:cNvSpPr>
            <a:spLocks noGrp="1" noRot="1" noMove="1" noResize="1" noEditPoints="1" noAdjustHandles="1" noChangeArrowheads="1" noChangeShapeType="1"/>
          </p:cNvSpPr>
          <p:nvPr/>
        </p:nvSpPr>
        <p:spPr>
          <a:xfrm rot="-2855083">
            <a:off x="7649354" y="4479414"/>
            <a:ext cx="202073" cy="202073"/>
          </a:xfrm>
          <a:custGeom>
            <a:avLst/>
            <a:gdLst/>
            <a:ahLst/>
            <a:cxnLst/>
            <a:rect l="l" t="t" r="r" b="b"/>
            <a:pathLst>
              <a:path w="215545" h="215545">
                <a:moveTo>
                  <a:pt x="0" y="0"/>
                </a:moveTo>
                <a:lnTo>
                  <a:pt x="215546" y="0"/>
                </a:lnTo>
                <a:lnTo>
                  <a:pt x="215546" y="215546"/>
                </a:lnTo>
                <a:lnTo>
                  <a:pt x="0" y="21554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857250"/>
            <a:endParaRPr lang="en-GB" sz="1688">
              <a:solidFill>
                <a:prstClr val="black"/>
              </a:solidFill>
              <a:latin typeface="Calibri"/>
            </a:endParaRPr>
          </a:p>
        </p:txBody>
      </p:sp>
      <p:sp>
        <p:nvSpPr>
          <p:cNvPr id="2" name="Freeform 9">
            <a:extLst>
              <a:ext uri="{FF2B5EF4-FFF2-40B4-BE49-F238E27FC236}">
                <a16:creationId xmlns:a16="http://schemas.microsoft.com/office/drawing/2014/main" id="{11A26B2E-2ECA-3E28-B610-CFF168890D2D}"/>
              </a:ext>
            </a:extLst>
          </p:cNvPr>
          <p:cNvSpPr>
            <a:spLocks noGrp="1" noRot="1" noMove="1" noResize="1" noEditPoints="1" noAdjustHandles="1" noChangeArrowheads="1" noChangeShapeType="1"/>
          </p:cNvSpPr>
          <p:nvPr/>
        </p:nvSpPr>
        <p:spPr>
          <a:xfrm rot="-3332679">
            <a:off x="9723316" y="-1602421"/>
            <a:ext cx="3289600" cy="3857739"/>
          </a:xfrm>
          <a:custGeom>
            <a:avLst/>
            <a:gdLst/>
            <a:ahLst/>
            <a:cxnLst/>
            <a:rect l="l" t="t" r="r" b="b"/>
            <a:pathLst>
              <a:path w="3289600" h="3857739">
                <a:moveTo>
                  <a:pt x="0" y="0"/>
                </a:moveTo>
                <a:lnTo>
                  <a:pt x="3289599" y="0"/>
                </a:lnTo>
                <a:lnTo>
                  <a:pt x="3289599" y="3857740"/>
                </a:lnTo>
                <a:lnTo>
                  <a:pt x="0" y="385774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 name="Freeform 10">
            <a:extLst>
              <a:ext uri="{FF2B5EF4-FFF2-40B4-BE49-F238E27FC236}">
                <a16:creationId xmlns:a16="http://schemas.microsoft.com/office/drawing/2014/main" id="{306DAA8C-E18A-81F1-85DC-D063322F84D3}"/>
              </a:ext>
            </a:extLst>
          </p:cNvPr>
          <p:cNvSpPr>
            <a:spLocks noGrp="1" noRot="1" noMove="1" noResize="1" noEditPoints="1" noAdjustHandles="1" noChangeArrowheads="1" noChangeShapeType="1"/>
          </p:cNvSpPr>
          <p:nvPr/>
        </p:nvSpPr>
        <p:spPr>
          <a:xfrm>
            <a:off x="10818828" y="553701"/>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4" name="Freeform 7">
            <a:extLst>
              <a:ext uri="{FF2B5EF4-FFF2-40B4-BE49-F238E27FC236}">
                <a16:creationId xmlns:a16="http://schemas.microsoft.com/office/drawing/2014/main" id="{B23E808D-BCC5-5D12-1F9C-0CE01754208D}"/>
              </a:ext>
            </a:extLst>
          </p:cNvPr>
          <p:cNvSpPr>
            <a:spLocks noGrp="1" noRot="1" noMove="1" noResize="1" noEditPoints="1" noAdjustHandles="1" noChangeArrowheads="1" noChangeShapeType="1"/>
          </p:cNvSpPr>
          <p:nvPr/>
        </p:nvSpPr>
        <p:spPr>
          <a:xfrm>
            <a:off x="-1606981" y="-847872"/>
            <a:ext cx="3752079" cy="3731613"/>
          </a:xfrm>
          <a:custGeom>
            <a:avLst/>
            <a:gdLst/>
            <a:ahLst/>
            <a:cxnLst/>
            <a:rect l="l" t="t" r="r" b="b"/>
            <a:pathLst>
              <a:path w="3752079" h="3731613">
                <a:moveTo>
                  <a:pt x="0" y="0"/>
                </a:moveTo>
                <a:lnTo>
                  <a:pt x="3752079" y="0"/>
                </a:lnTo>
                <a:lnTo>
                  <a:pt x="3752079" y="3731613"/>
                </a:lnTo>
                <a:lnTo>
                  <a:pt x="0" y="3731613"/>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grpSp>
        <p:nvGrpSpPr>
          <p:cNvPr id="26" name="Group 25">
            <a:extLst>
              <a:ext uri="{FF2B5EF4-FFF2-40B4-BE49-F238E27FC236}">
                <a16:creationId xmlns:a16="http://schemas.microsoft.com/office/drawing/2014/main" id="{20343181-955C-8126-98F6-615E33123E71}"/>
              </a:ext>
            </a:extLst>
          </p:cNvPr>
          <p:cNvGrpSpPr>
            <a:grpSpLocks noGrp="1" noUngrp="1" noRot="1" noMove="1" noResize="1"/>
          </p:cNvGrpSpPr>
          <p:nvPr/>
        </p:nvGrpSpPr>
        <p:grpSpPr>
          <a:xfrm>
            <a:off x="397800" y="731520"/>
            <a:ext cx="1062655" cy="1095614"/>
            <a:chOff x="397800" y="731520"/>
            <a:chExt cx="1062655" cy="1095614"/>
          </a:xfrm>
        </p:grpSpPr>
        <p:sp>
          <p:nvSpPr>
            <p:cNvPr id="6" name="Freeform 15">
              <a:extLst>
                <a:ext uri="{FF2B5EF4-FFF2-40B4-BE49-F238E27FC236}">
                  <a16:creationId xmlns:a16="http://schemas.microsoft.com/office/drawing/2014/main" id="{EE135E55-9D7B-96D6-37E1-DB98E8108DA5}"/>
                </a:ext>
              </a:extLst>
            </p:cNvPr>
            <p:cNvSpPr>
              <a:spLocks noGrp="1" noRot="1" noMove="1" noResize="1" noEditPoints="1" noAdjustHandles="1" noChangeArrowheads="1" noChangeShapeType="1"/>
            </p:cNvSpPr>
            <p:nvPr/>
          </p:nvSpPr>
          <p:spPr>
            <a:xfrm>
              <a:off x="965012" y="832591"/>
              <a:ext cx="495443" cy="495443"/>
            </a:xfrm>
            <a:custGeom>
              <a:avLst/>
              <a:gdLst/>
              <a:ahLst/>
              <a:cxnLst/>
              <a:rect l="l" t="t" r="r" b="b"/>
              <a:pathLst>
                <a:path w="660591" h="660591">
                  <a:moveTo>
                    <a:pt x="0" y="0"/>
                  </a:moveTo>
                  <a:lnTo>
                    <a:pt x="660591" y="0"/>
                  </a:lnTo>
                  <a:lnTo>
                    <a:pt x="660591" y="660591"/>
                  </a:lnTo>
                  <a:lnTo>
                    <a:pt x="0" y="66059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7" name="Freeform 16">
              <a:extLst>
                <a:ext uri="{FF2B5EF4-FFF2-40B4-BE49-F238E27FC236}">
                  <a16:creationId xmlns:a16="http://schemas.microsoft.com/office/drawing/2014/main" id="{DC3A1C5C-4A7A-FF40-F0D9-D9FB215BC85A}"/>
                </a:ext>
              </a:extLst>
            </p:cNvPr>
            <p:cNvSpPr>
              <a:spLocks noGrp="1" noRot="1" noMove="1" noResize="1" noEditPoints="1" noAdjustHandles="1" noChangeArrowheads="1" noChangeShapeType="1"/>
            </p:cNvSpPr>
            <p:nvPr/>
          </p:nvSpPr>
          <p:spPr>
            <a:xfrm>
              <a:off x="397800" y="1328035"/>
              <a:ext cx="499099" cy="499099"/>
            </a:xfrm>
            <a:custGeom>
              <a:avLst/>
              <a:gdLst/>
              <a:ahLst/>
              <a:cxnLst/>
              <a:rect l="l" t="t" r="r" b="b"/>
              <a:pathLst>
                <a:path w="665466" h="665466">
                  <a:moveTo>
                    <a:pt x="0" y="0"/>
                  </a:moveTo>
                  <a:lnTo>
                    <a:pt x="665466" y="0"/>
                  </a:lnTo>
                  <a:lnTo>
                    <a:pt x="665466" y="665466"/>
                  </a:lnTo>
                  <a:lnTo>
                    <a:pt x="0" y="66546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8" name="Freeform 17">
              <a:extLst>
                <a:ext uri="{FF2B5EF4-FFF2-40B4-BE49-F238E27FC236}">
                  <a16:creationId xmlns:a16="http://schemas.microsoft.com/office/drawing/2014/main" id="{7D85E00F-CEEE-0A9D-BD5D-9373F13D79B0}"/>
                </a:ext>
              </a:extLst>
            </p:cNvPr>
            <p:cNvSpPr>
              <a:spLocks noGrp="1" noRot="1" noMove="1" noResize="1" noEditPoints="1" noAdjustHandles="1" noChangeArrowheads="1" noChangeShapeType="1"/>
            </p:cNvSpPr>
            <p:nvPr/>
          </p:nvSpPr>
          <p:spPr>
            <a:xfrm>
              <a:off x="546278" y="731520"/>
              <a:ext cx="202143" cy="202143"/>
            </a:xfrm>
            <a:custGeom>
              <a:avLst/>
              <a:gdLst/>
              <a:ahLst/>
              <a:cxnLst/>
              <a:rect l="l" t="t" r="r" b="b"/>
              <a:pathLst>
                <a:path w="269524" h="269524">
                  <a:moveTo>
                    <a:pt x="0" y="0"/>
                  </a:moveTo>
                  <a:lnTo>
                    <a:pt x="269524" y="0"/>
                  </a:lnTo>
                  <a:lnTo>
                    <a:pt x="269524" y="269524"/>
                  </a:lnTo>
                  <a:lnTo>
                    <a:pt x="0" y="26952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
        <p:nvSpPr>
          <p:cNvPr id="9" name="Freeform 19">
            <a:extLst>
              <a:ext uri="{FF2B5EF4-FFF2-40B4-BE49-F238E27FC236}">
                <a16:creationId xmlns:a16="http://schemas.microsoft.com/office/drawing/2014/main" id="{B543709F-B3B5-4B70-15AC-DAB0B5477D92}"/>
              </a:ext>
            </a:extLst>
          </p:cNvPr>
          <p:cNvSpPr>
            <a:spLocks noGrp="1" noRot="1" noMove="1" noResize="1" noEditPoints="1" noAdjustHandles="1" noChangeArrowheads="1" noChangeShapeType="1"/>
          </p:cNvSpPr>
          <p:nvPr/>
        </p:nvSpPr>
        <p:spPr>
          <a:xfrm>
            <a:off x="2145098" y="-804147"/>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10" name="Freeform 3">
            <a:extLst>
              <a:ext uri="{FF2B5EF4-FFF2-40B4-BE49-F238E27FC236}">
                <a16:creationId xmlns:a16="http://schemas.microsoft.com/office/drawing/2014/main" id="{492264D5-9369-1209-36B2-E58C6BDF1D99}"/>
              </a:ext>
            </a:extLst>
          </p:cNvPr>
          <p:cNvSpPr>
            <a:spLocks noGrp="1" noRot="1" noMove="1" noResize="1" noEditPoints="1" noAdjustHandles="1" noChangeArrowheads="1" noChangeShapeType="1"/>
          </p:cNvSpPr>
          <p:nvPr/>
        </p:nvSpPr>
        <p:spPr>
          <a:xfrm rot="-3332679">
            <a:off x="-827358" y="4774364"/>
            <a:ext cx="3512971" cy="4119688"/>
          </a:xfrm>
          <a:custGeom>
            <a:avLst/>
            <a:gdLst/>
            <a:ahLst/>
            <a:cxnLst/>
            <a:rect l="l" t="t" r="r" b="b"/>
            <a:pathLst>
              <a:path w="3512971" h="4119688">
                <a:moveTo>
                  <a:pt x="0" y="0"/>
                </a:moveTo>
                <a:lnTo>
                  <a:pt x="3512971" y="0"/>
                </a:lnTo>
                <a:lnTo>
                  <a:pt x="3512971" y="4119688"/>
                </a:lnTo>
                <a:lnTo>
                  <a:pt x="0" y="411968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1" name="Freeform 27">
            <a:extLst>
              <a:ext uri="{FF2B5EF4-FFF2-40B4-BE49-F238E27FC236}">
                <a16:creationId xmlns:a16="http://schemas.microsoft.com/office/drawing/2014/main" id="{AF2BD17C-0881-D7A7-A4A7-11E776480AAC}"/>
              </a:ext>
            </a:extLst>
          </p:cNvPr>
          <p:cNvSpPr>
            <a:spLocks noGrp="1" noRot="1" noMove="1" noResize="1" noEditPoints="1" noAdjustHandles="1" noChangeArrowheads="1" noChangeShapeType="1"/>
          </p:cNvSpPr>
          <p:nvPr/>
        </p:nvSpPr>
        <p:spPr>
          <a:xfrm>
            <a:off x="-1095859" y="6178545"/>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18" name="Freeform 8">
            <a:extLst>
              <a:ext uri="{FF2B5EF4-FFF2-40B4-BE49-F238E27FC236}">
                <a16:creationId xmlns:a16="http://schemas.microsoft.com/office/drawing/2014/main" id="{4640BF49-6208-9523-75ED-C629116CB671}"/>
              </a:ext>
            </a:extLst>
          </p:cNvPr>
          <p:cNvSpPr>
            <a:spLocks noGrp="1" noRot="1" noMove="1" noResize="1" noEditPoints="1" noAdjustHandles="1" noChangeArrowheads="1" noChangeShapeType="1"/>
          </p:cNvSpPr>
          <p:nvPr/>
        </p:nvSpPr>
        <p:spPr>
          <a:xfrm>
            <a:off x="9581230" y="4084019"/>
            <a:ext cx="4217751" cy="4194745"/>
          </a:xfrm>
          <a:custGeom>
            <a:avLst/>
            <a:gdLst/>
            <a:ahLst/>
            <a:cxnLst/>
            <a:rect l="l" t="t" r="r" b="b"/>
            <a:pathLst>
              <a:path w="4217751" h="4194745">
                <a:moveTo>
                  <a:pt x="0" y="0"/>
                </a:moveTo>
                <a:lnTo>
                  <a:pt x="4217751" y="0"/>
                </a:lnTo>
                <a:lnTo>
                  <a:pt x="4217751" y="4194745"/>
                </a:lnTo>
                <a:lnTo>
                  <a:pt x="0" y="419474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grpSp>
        <p:nvGrpSpPr>
          <p:cNvPr id="27" name="Group 26">
            <a:extLst>
              <a:ext uri="{FF2B5EF4-FFF2-40B4-BE49-F238E27FC236}">
                <a16:creationId xmlns:a16="http://schemas.microsoft.com/office/drawing/2014/main" id="{8BC55862-E8DB-9046-A3D4-85C6F0E5FCB9}"/>
              </a:ext>
            </a:extLst>
          </p:cNvPr>
          <p:cNvGrpSpPr>
            <a:grpSpLocks noGrp="1" noUngrp="1" noRot="1" noMove="1" noResize="1"/>
          </p:cNvGrpSpPr>
          <p:nvPr/>
        </p:nvGrpSpPr>
        <p:grpSpPr>
          <a:xfrm>
            <a:off x="9717869" y="5680756"/>
            <a:ext cx="726086" cy="1096816"/>
            <a:chOff x="9717869" y="5680756"/>
            <a:chExt cx="726086" cy="1096816"/>
          </a:xfrm>
        </p:grpSpPr>
        <p:sp>
          <p:nvSpPr>
            <p:cNvPr id="20" name="Freeform 12">
              <a:extLst>
                <a:ext uri="{FF2B5EF4-FFF2-40B4-BE49-F238E27FC236}">
                  <a16:creationId xmlns:a16="http://schemas.microsoft.com/office/drawing/2014/main" id="{DF90033B-B109-AAEC-0E90-DA040073C5D8}"/>
                </a:ext>
              </a:extLst>
            </p:cNvPr>
            <p:cNvSpPr>
              <a:spLocks noGrp="1" noRot="1" noMove="1" noResize="1" noEditPoints="1" noAdjustHandles="1" noChangeArrowheads="1" noChangeShapeType="1"/>
            </p:cNvSpPr>
            <p:nvPr/>
          </p:nvSpPr>
          <p:spPr>
            <a:xfrm rot="2590484">
              <a:off x="9948512" y="5680756"/>
              <a:ext cx="495443" cy="495443"/>
            </a:xfrm>
            <a:custGeom>
              <a:avLst/>
              <a:gdLst/>
              <a:ahLst/>
              <a:cxnLst/>
              <a:rect l="l" t="t" r="r" b="b"/>
              <a:pathLst>
                <a:path w="660591" h="660591">
                  <a:moveTo>
                    <a:pt x="0" y="0"/>
                  </a:moveTo>
                  <a:lnTo>
                    <a:pt x="660591" y="0"/>
                  </a:lnTo>
                  <a:lnTo>
                    <a:pt x="660591" y="660591"/>
                  </a:lnTo>
                  <a:lnTo>
                    <a:pt x="0" y="66059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1" name="Freeform 13">
              <a:extLst>
                <a:ext uri="{FF2B5EF4-FFF2-40B4-BE49-F238E27FC236}">
                  <a16:creationId xmlns:a16="http://schemas.microsoft.com/office/drawing/2014/main" id="{E6ADBDAB-30B5-39C8-AB96-8B32C1F152A9}"/>
                </a:ext>
              </a:extLst>
            </p:cNvPr>
            <p:cNvSpPr>
              <a:spLocks noGrp="1" noRot="1" noMove="1" noResize="1" noEditPoints="1" noAdjustHandles="1" noChangeArrowheads="1" noChangeShapeType="1"/>
            </p:cNvSpPr>
            <p:nvPr/>
          </p:nvSpPr>
          <p:spPr>
            <a:xfrm>
              <a:off x="9717869" y="6427418"/>
              <a:ext cx="350154" cy="350154"/>
            </a:xfrm>
            <a:custGeom>
              <a:avLst/>
              <a:gdLst/>
              <a:ahLst/>
              <a:cxnLst/>
              <a:rect l="l" t="t" r="r" b="b"/>
              <a:pathLst>
                <a:path w="466872" h="466872">
                  <a:moveTo>
                    <a:pt x="0" y="0"/>
                  </a:moveTo>
                  <a:lnTo>
                    <a:pt x="466872" y="0"/>
                  </a:lnTo>
                  <a:lnTo>
                    <a:pt x="466872" y="466872"/>
                  </a:lnTo>
                  <a:lnTo>
                    <a:pt x="0" y="46687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sp>
        <p:nvSpPr>
          <p:cNvPr id="22" name="Freeform 18">
            <a:extLst>
              <a:ext uri="{FF2B5EF4-FFF2-40B4-BE49-F238E27FC236}">
                <a16:creationId xmlns:a16="http://schemas.microsoft.com/office/drawing/2014/main" id="{72FB2937-D0C4-A585-9AE2-4BCDE4E1D427}"/>
              </a:ext>
            </a:extLst>
          </p:cNvPr>
          <p:cNvSpPr>
            <a:spLocks noGrp="1" noRot="1" noMove="1" noResize="1" noEditPoints="1" noAdjustHandles="1" noChangeArrowheads="1" noChangeShapeType="1"/>
          </p:cNvSpPr>
          <p:nvPr/>
        </p:nvSpPr>
        <p:spPr>
          <a:xfrm>
            <a:off x="10673858" y="513945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3" name="Freeform 23">
            <a:extLst>
              <a:ext uri="{FF2B5EF4-FFF2-40B4-BE49-F238E27FC236}">
                <a16:creationId xmlns:a16="http://schemas.microsoft.com/office/drawing/2014/main" id="{5D68300C-A666-2014-DFC8-6814EC7917A0}"/>
              </a:ext>
            </a:extLst>
          </p:cNvPr>
          <p:cNvSpPr>
            <a:spLocks noGrp="1" noRot="1" noMove="1" noResize="1" noEditPoints="1" noAdjustHandles="1" noChangeArrowheads="1" noChangeShapeType="1"/>
          </p:cNvSpPr>
          <p:nvPr/>
        </p:nvSpPr>
        <p:spPr>
          <a:xfrm>
            <a:off x="10608044" y="5839223"/>
            <a:ext cx="609310" cy="789529"/>
          </a:xfrm>
          <a:custGeom>
            <a:avLst/>
            <a:gdLst/>
            <a:ahLst/>
            <a:cxnLst/>
            <a:rect l="l" t="t" r="r" b="b"/>
            <a:pathLst>
              <a:path w="609310" h="789529">
                <a:moveTo>
                  <a:pt x="0" y="0"/>
                </a:moveTo>
                <a:lnTo>
                  <a:pt x="609310" y="0"/>
                </a:lnTo>
                <a:lnTo>
                  <a:pt x="609310" y="789528"/>
                </a:lnTo>
                <a:lnTo>
                  <a:pt x="0" y="789528"/>
                </a:lnTo>
                <a:lnTo>
                  <a:pt x="0" y="0"/>
                </a:lnTo>
                <a:close/>
              </a:path>
            </a:pathLst>
          </a:custGeom>
          <a:blipFill>
            <a:blip r:embed="rId14"/>
            <a:stretch>
              <a:fillRect/>
            </a:stretch>
          </a:blipFill>
        </p:spPr>
        <p:txBody>
          <a:bodyPr/>
          <a:lstStyle/>
          <a:p>
            <a:endParaRPr lang="en-GB"/>
          </a:p>
        </p:txBody>
      </p:sp>
      <p:sp>
        <p:nvSpPr>
          <p:cNvPr id="48" name="TextBox 24">
            <a:extLst>
              <a:ext uri="{FF2B5EF4-FFF2-40B4-BE49-F238E27FC236}">
                <a16:creationId xmlns:a16="http://schemas.microsoft.com/office/drawing/2014/main" id="{4F0A8BA2-9BFA-FD21-BF07-1966C5CB955F}"/>
              </a:ext>
            </a:extLst>
          </p:cNvPr>
          <p:cNvSpPr txBox="1"/>
          <p:nvPr/>
        </p:nvSpPr>
        <p:spPr>
          <a:xfrm>
            <a:off x="2213211" y="1302182"/>
            <a:ext cx="7761132" cy="910762"/>
          </a:xfrm>
          <a:prstGeom prst="rect">
            <a:avLst/>
          </a:prstGeom>
        </p:spPr>
        <p:txBody>
          <a:bodyPr lIns="0" tIns="0" rIns="0" bIns="0" rtlCol="0" anchor="t">
            <a:spAutoFit/>
          </a:bodyPr>
          <a:lstStyle/>
          <a:p>
            <a:pPr algn="ctr" defTabSz="857250">
              <a:lnSpc>
                <a:spcPts val="7283"/>
              </a:lnSpc>
            </a:pPr>
            <a:r>
              <a:rPr lang="en-US" sz="5810" b="1" dirty="0">
                <a:solidFill>
                  <a:srgbClr val="000000"/>
                </a:solidFill>
                <a:latin typeface="Poppins Bold"/>
              </a:rPr>
              <a:t>Transition to</a:t>
            </a:r>
          </a:p>
        </p:txBody>
      </p:sp>
      <p:sp>
        <p:nvSpPr>
          <p:cNvPr id="50" name="TextBox 26">
            <a:extLst>
              <a:ext uri="{FF2B5EF4-FFF2-40B4-BE49-F238E27FC236}">
                <a16:creationId xmlns:a16="http://schemas.microsoft.com/office/drawing/2014/main" id="{BEBB7702-0C6C-8C6B-32A5-744033AAA3B8}"/>
              </a:ext>
            </a:extLst>
          </p:cNvPr>
          <p:cNvSpPr txBox="1"/>
          <p:nvPr/>
        </p:nvSpPr>
        <p:spPr>
          <a:xfrm>
            <a:off x="2145098" y="2250462"/>
            <a:ext cx="7772400" cy="921021"/>
          </a:xfrm>
          <a:prstGeom prst="rect">
            <a:avLst/>
          </a:prstGeom>
        </p:spPr>
        <p:txBody>
          <a:bodyPr lIns="0" tIns="0" rIns="0" bIns="0" rtlCol="0" anchor="t">
            <a:spAutoFit/>
          </a:bodyPr>
          <a:lstStyle/>
          <a:p>
            <a:pPr algn="ctr" defTabSz="857250">
              <a:lnSpc>
                <a:spcPts val="7086"/>
              </a:lnSpc>
            </a:pPr>
            <a:r>
              <a:rPr lang="en-US" sz="6190" dirty="0">
                <a:solidFill>
                  <a:srgbClr val="C22A62"/>
                </a:solidFill>
                <a:latin typeface="Pacifico"/>
              </a:rPr>
              <a:t>College</a:t>
            </a:r>
          </a:p>
        </p:txBody>
      </p:sp>
      <p:pic>
        <p:nvPicPr>
          <p:cNvPr id="15" name="Audio 14">
            <a:hlinkClick r:id="" action="ppaction://media"/>
            <a:extLst>
              <a:ext uri="{FF2B5EF4-FFF2-40B4-BE49-F238E27FC236}">
                <a16:creationId xmlns:a16="http://schemas.microsoft.com/office/drawing/2014/main" id="{32B46E07-5DE6-DBBD-AD1A-B06C5A4B3F13}"/>
              </a:ext>
            </a:extLst>
          </p:cNvPr>
          <p:cNvPicPr>
            <a:picLocks noChangeAspect="1"/>
          </p:cNvPicPr>
          <p:nvPr>
            <a:audioFile r:link="rId2"/>
            <p:extLst>
              <p:ext uri="{DAA4B4D4-6D71-4841-9C94-3DE7FCFB9230}">
                <p14:media xmlns:p14="http://schemas.microsoft.com/office/powerpoint/2010/main" r:embed="rId1"/>
              </p:ext>
            </p:extLst>
          </p:nvPr>
        </p:nvPicPr>
        <p:blipFill>
          <a:blip r:embed="rId1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77797485"/>
      </p:ext>
    </p:extLst>
  </p:cSld>
  <p:clrMapOvr>
    <a:masterClrMapping/>
  </p:clrMapOvr>
  <mc:AlternateContent xmlns:mc="http://schemas.openxmlformats.org/markup-compatibility/2006" xmlns:p14="http://schemas.microsoft.com/office/powerpoint/2010/main">
    <mc:Choice Requires="p14">
      <p:transition spd="slow" p14:dur="2000" advTm="11869"/>
    </mc:Choice>
    <mc:Fallback xmlns="">
      <p:transition spd="slow" advTm="118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ADD7D9CE-38FF-2520-9C93-52B71F525E3D}"/>
              </a:ext>
            </a:extLst>
          </p:cNvPr>
          <p:cNvGrpSpPr>
            <a:grpSpLocks noGrp="1" noUngrp="1" noRot="1" noMove="1" noResize="1"/>
          </p:cNvGrpSpPr>
          <p:nvPr/>
        </p:nvGrpSpPr>
        <p:grpSpPr>
          <a:xfrm>
            <a:off x="-973045" y="-2675845"/>
            <a:ext cx="13731227" cy="9533845"/>
            <a:chOff x="-1037915" y="-2854235"/>
            <a:chExt cx="14646642" cy="10169435"/>
          </a:xfrm>
        </p:grpSpPr>
        <p:grpSp>
          <p:nvGrpSpPr>
            <p:cNvPr id="19" name="Group 18">
              <a:extLst>
                <a:ext uri="{FF2B5EF4-FFF2-40B4-BE49-F238E27FC236}">
                  <a16:creationId xmlns:a16="http://schemas.microsoft.com/office/drawing/2014/main" id="{3C957D35-E630-9C4B-21B5-3DC4481002EE}"/>
                </a:ext>
              </a:extLst>
            </p:cNvPr>
            <p:cNvGrpSpPr>
              <a:grpSpLocks noGrp="1" noUngrp="1" noRot="1" noMove="1" noResize="1"/>
            </p:cNvGrpSpPr>
            <p:nvPr/>
          </p:nvGrpSpPr>
          <p:grpSpPr>
            <a:xfrm>
              <a:off x="-308978" y="-1520535"/>
              <a:ext cx="13917705" cy="8835735"/>
              <a:chOff x="-308978" y="-1520535"/>
              <a:chExt cx="13917705" cy="8835735"/>
            </a:xfrm>
          </p:grpSpPr>
          <p:sp>
            <p:nvSpPr>
              <p:cNvPr id="20" name="Freeform 2">
                <a:extLst>
                  <a:ext uri="{FF2B5EF4-FFF2-40B4-BE49-F238E27FC236}">
                    <a16:creationId xmlns:a16="http://schemas.microsoft.com/office/drawing/2014/main" id="{2EE91FD7-7151-2F1F-91E0-2F673C2E23BA}"/>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50">
                  <a:defRPr/>
                </a:pPr>
                <a:endParaRPr lang="en-GB" sz="1688">
                  <a:solidFill>
                    <a:prstClr val="black"/>
                  </a:solidFill>
                  <a:latin typeface="Calibri"/>
                </a:endParaRPr>
              </a:p>
            </p:txBody>
          </p:sp>
          <p:grpSp>
            <p:nvGrpSpPr>
              <p:cNvPr id="21" name="Group 3">
                <a:extLst>
                  <a:ext uri="{FF2B5EF4-FFF2-40B4-BE49-F238E27FC236}">
                    <a16:creationId xmlns:a16="http://schemas.microsoft.com/office/drawing/2014/main" id="{AD2578A7-D3A2-A20D-4708-53EDD6033BB2}"/>
                  </a:ext>
                </a:extLst>
              </p:cNvPr>
              <p:cNvGrpSpPr>
                <a:grpSpLocks noGrp="1" noUngrp="1" noRot="1" noMove="1" noResize="1"/>
              </p:cNvGrpSpPr>
              <p:nvPr/>
            </p:nvGrpSpPr>
            <p:grpSpPr>
              <a:xfrm>
                <a:off x="-308978" y="-584243"/>
                <a:ext cx="4960668" cy="1311326"/>
                <a:chOff x="0" y="0"/>
                <a:chExt cx="6614223" cy="1748435"/>
              </a:xfrm>
            </p:grpSpPr>
            <p:sp>
              <p:nvSpPr>
                <p:cNvPr id="29" name="Freeform 4">
                  <a:extLst>
                    <a:ext uri="{FF2B5EF4-FFF2-40B4-BE49-F238E27FC236}">
                      <a16:creationId xmlns:a16="http://schemas.microsoft.com/office/drawing/2014/main" id="{02661368-708F-7002-A9DD-925386DBF790}"/>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857250">
                    <a:defRPr/>
                  </a:pPr>
                  <a:endParaRPr lang="en-GB" sz="1688">
                    <a:solidFill>
                      <a:prstClr val="black"/>
                    </a:solidFill>
                    <a:latin typeface="Calibri"/>
                  </a:endParaRPr>
                </a:p>
              </p:txBody>
            </p:sp>
            <p:sp>
              <p:nvSpPr>
                <p:cNvPr id="30" name="Freeform 5">
                  <a:extLst>
                    <a:ext uri="{FF2B5EF4-FFF2-40B4-BE49-F238E27FC236}">
                      <a16:creationId xmlns:a16="http://schemas.microsoft.com/office/drawing/2014/main" id="{0915CD0D-427E-510C-11E7-BEE3C09A6600}"/>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857250">
                    <a:defRPr/>
                  </a:pPr>
                  <a:endParaRPr lang="en-GB" sz="1688">
                    <a:solidFill>
                      <a:prstClr val="black"/>
                    </a:solidFill>
                    <a:latin typeface="Calibri"/>
                  </a:endParaRPr>
                </a:p>
              </p:txBody>
            </p:sp>
          </p:grpSp>
          <p:sp>
            <p:nvSpPr>
              <p:cNvPr id="22" name="Freeform 6">
                <a:extLst>
                  <a:ext uri="{FF2B5EF4-FFF2-40B4-BE49-F238E27FC236}">
                    <a16:creationId xmlns:a16="http://schemas.microsoft.com/office/drawing/2014/main" id="{85C78B1B-15B3-B6DA-6228-20C91B5D1C5C}"/>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857250">
                  <a:defRPr/>
                </a:pPr>
                <a:endParaRPr lang="en-GB" sz="1688">
                  <a:solidFill>
                    <a:prstClr val="black"/>
                  </a:solidFill>
                  <a:latin typeface="Calibri"/>
                </a:endParaRPr>
              </a:p>
            </p:txBody>
          </p:sp>
          <p:sp>
            <p:nvSpPr>
              <p:cNvPr id="23" name="Freeform 7">
                <a:extLst>
                  <a:ext uri="{FF2B5EF4-FFF2-40B4-BE49-F238E27FC236}">
                    <a16:creationId xmlns:a16="http://schemas.microsoft.com/office/drawing/2014/main" id="{A062EAFE-A692-8FA8-8458-A90E55043565}"/>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857250">
                  <a:defRPr/>
                </a:pPr>
                <a:endParaRPr lang="en-GB" sz="1688">
                  <a:solidFill>
                    <a:prstClr val="black"/>
                  </a:solidFill>
                  <a:latin typeface="Calibri"/>
                </a:endParaRPr>
              </a:p>
            </p:txBody>
          </p:sp>
          <p:sp>
            <p:nvSpPr>
              <p:cNvPr id="24" name="Freeform 9">
                <a:extLst>
                  <a:ext uri="{FF2B5EF4-FFF2-40B4-BE49-F238E27FC236}">
                    <a16:creationId xmlns:a16="http://schemas.microsoft.com/office/drawing/2014/main" id="{D951B28A-F6A2-A9AC-E238-40D4E4667821}"/>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857250">
                  <a:defRPr/>
                </a:pPr>
                <a:endParaRPr lang="en-GB" sz="1688">
                  <a:solidFill>
                    <a:prstClr val="black"/>
                  </a:solidFill>
                  <a:latin typeface="Calibri"/>
                </a:endParaRPr>
              </a:p>
            </p:txBody>
          </p:sp>
          <p:sp>
            <p:nvSpPr>
              <p:cNvPr id="25" name="Freeform 10">
                <a:extLst>
                  <a:ext uri="{FF2B5EF4-FFF2-40B4-BE49-F238E27FC236}">
                    <a16:creationId xmlns:a16="http://schemas.microsoft.com/office/drawing/2014/main" id="{6A730F9E-0BC9-84C4-FB0E-E08A3E83CEB5}"/>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857250">
                  <a:defRPr/>
                </a:pPr>
                <a:endParaRPr lang="en-GB" sz="1688">
                  <a:solidFill>
                    <a:prstClr val="black"/>
                  </a:solidFill>
                  <a:latin typeface="Calibri"/>
                </a:endParaRPr>
              </a:p>
            </p:txBody>
          </p:sp>
          <p:sp>
            <p:nvSpPr>
              <p:cNvPr id="26" name="Freeform 11">
                <a:extLst>
                  <a:ext uri="{FF2B5EF4-FFF2-40B4-BE49-F238E27FC236}">
                    <a16:creationId xmlns:a16="http://schemas.microsoft.com/office/drawing/2014/main" id="{73E3B90A-D926-A55C-CC1A-789D9574F33C}"/>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857250">
                  <a:defRPr/>
                </a:pPr>
                <a:endParaRPr lang="en-GB" sz="1688">
                  <a:solidFill>
                    <a:prstClr val="black"/>
                  </a:solidFill>
                  <a:latin typeface="Calibri"/>
                </a:endParaRPr>
              </a:p>
            </p:txBody>
          </p:sp>
          <p:sp>
            <p:nvSpPr>
              <p:cNvPr id="27" name="Freeform 12">
                <a:extLst>
                  <a:ext uri="{FF2B5EF4-FFF2-40B4-BE49-F238E27FC236}">
                    <a16:creationId xmlns:a16="http://schemas.microsoft.com/office/drawing/2014/main" id="{AD8D9D1C-B13A-AF58-3B3F-D4AD87E311AD}"/>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857250">
                  <a:defRPr/>
                </a:pPr>
                <a:endParaRPr lang="en-GB" sz="1688">
                  <a:solidFill>
                    <a:prstClr val="black"/>
                  </a:solidFill>
                  <a:latin typeface="Calibri"/>
                </a:endParaRPr>
              </a:p>
            </p:txBody>
          </p:sp>
          <p:sp>
            <p:nvSpPr>
              <p:cNvPr id="28" name="Freeform 13">
                <a:extLst>
                  <a:ext uri="{FF2B5EF4-FFF2-40B4-BE49-F238E27FC236}">
                    <a16:creationId xmlns:a16="http://schemas.microsoft.com/office/drawing/2014/main" id="{B5166019-38FF-624A-00A0-985924010E81}"/>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857250">
                  <a:defRPr/>
                </a:pPr>
                <a:endParaRPr lang="en-GB" sz="1688">
                  <a:solidFill>
                    <a:prstClr val="black"/>
                  </a:solidFill>
                  <a:latin typeface="Calibri"/>
                </a:endParaRPr>
              </a:p>
            </p:txBody>
          </p:sp>
        </p:grpSp>
        <p:sp>
          <p:nvSpPr>
            <p:cNvPr id="18" name="Freeform 8">
              <a:extLst>
                <a:ext uri="{FF2B5EF4-FFF2-40B4-BE49-F238E27FC236}">
                  <a16:creationId xmlns:a16="http://schemas.microsoft.com/office/drawing/2014/main" id="{C6F61615-371A-8724-B91C-F4F6FF3E6D60}"/>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857250">
                <a:defRPr/>
              </a:pPr>
              <a:endParaRPr lang="en-GB" sz="1688">
                <a:solidFill>
                  <a:prstClr val="black"/>
                </a:solidFill>
                <a:latin typeface="Calibri"/>
              </a:endParaRPr>
            </a:p>
          </p:txBody>
        </p:sp>
      </p:grpSp>
      <p:sp>
        <p:nvSpPr>
          <p:cNvPr id="13" name="Rectangle: Rounded Corners 12">
            <a:extLst>
              <a:ext uri="{FF2B5EF4-FFF2-40B4-BE49-F238E27FC236}">
                <a16:creationId xmlns:a16="http://schemas.microsoft.com/office/drawing/2014/main" id="{DA541DE6-65BB-3385-8F18-D5B48CE8685E}"/>
              </a:ext>
            </a:extLst>
          </p:cNvPr>
          <p:cNvSpPr/>
          <p:nvPr/>
        </p:nvSpPr>
        <p:spPr>
          <a:xfrm>
            <a:off x="1953750" y="1544022"/>
            <a:ext cx="8284500" cy="967873"/>
          </a:xfrm>
          <a:prstGeom prst="roundRect">
            <a:avLst/>
          </a:prstGeom>
          <a:solidFill>
            <a:srgbClr val="1B95B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defRPr/>
            </a:pPr>
            <a:r>
              <a:rPr lang="en-GB" sz="2000" b="1" dirty="0">
                <a:solidFill>
                  <a:srgbClr val="FFFFFF"/>
                </a:solidFill>
              </a:rPr>
              <a:t>Learn what Post-16 qualifications there are</a:t>
            </a:r>
          </a:p>
        </p:txBody>
      </p:sp>
      <p:sp>
        <p:nvSpPr>
          <p:cNvPr id="14" name="Rectangle: Rounded Corners 13">
            <a:extLst>
              <a:ext uri="{FF2B5EF4-FFF2-40B4-BE49-F238E27FC236}">
                <a16:creationId xmlns:a16="http://schemas.microsoft.com/office/drawing/2014/main" id="{FEB9BB59-65D0-8B66-8A71-12CA28A104AD}"/>
              </a:ext>
            </a:extLst>
          </p:cNvPr>
          <p:cNvSpPr/>
          <p:nvPr/>
        </p:nvSpPr>
        <p:spPr>
          <a:xfrm>
            <a:off x="1953750" y="3991379"/>
            <a:ext cx="8284500" cy="967873"/>
          </a:xfrm>
          <a:prstGeom prst="roundRect">
            <a:avLst/>
          </a:prstGeom>
          <a:solidFill>
            <a:srgbClr val="FDB614"/>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defRPr/>
            </a:pPr>
            <a:r>
              <a:rPr lang="en-GB" sz="2000" b="1" dirty="0">
                <a:solidFill>
                  <a:schemeClr val="tx1"/>
                </a:solidFill>
              </a:rPr>
              <a:t>Learn what support is available for Post-16</a:t>
            </a:r>
          </a:p>
        </p:txBody>
      </p:sp>
      <p:sp>
        <p:nvSpPr>
          <p:cNvPr id="15" name="Rectangle: Rounded Corners 14">
            <a:extLst>
              <a:ext uri="{FF2B5EF4-FFF2-40B4-BE49-F238E27FC236}">
                <a16:creationId xmlns:a16="http://schemas.microsoft.com/office/drawing/2014/main" id="{30717934-9B80-771D-9C68-07744F941681}"/>
              </a:ext>
            </a:extLst>
          </p:cNvPr>
          <p:cNvSpPr/>
          <p:nvPr/>
        </p:nvSpPr>
        <p:spPr>
          <a:xfrm>
            <a:off x="1953750" y="2769394"/>
            <a:ext cx="8284500" cy="967873"/>
          </a:xfrm>
          <a:prstGeom prst="roundRect">
            <a:avLst/>
          </a:prstGeom>
          <a:solidFill>
            <a:srgbClr val="C22A62"/>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defRPr/>
            </a:pPr>
            <a:r>
              <a:rPr lang="en-GB" sz="2000" b="1" dirty="0">
                <a:solidFill>
                  <a:prstClr val="white"/>
                </a:solidFill>
              </a:rPr>
              <a:t>Find out the differences between Post-16 providers</a:t>
            </a:r>
          </a:p>
        </p:txBody>
      </p:sp>
      <p:sp>
        <p:nvSpPr>
          <p:cNvPr id="16" name="Title 1">
            <a:extLst>
              <a:ext uri="{FF2B5EF4-FFF2-40B4-BE49-F238E27FC236}">
                <a16:creationId xmlns:a16="http://schemas.microsoft.com/office/drawing/2014/main" id="{8D419647-840B-11A7-4A51-E75AE3EB0A73}"/>
              </a:ext>
            </a:extLst>
          </p:cNvPr>
          <p:cNvSpPr txBox="1">
            <a:spLocks/>
          </p:cNvSpPr>
          <p:nvPr/>
        </p:nvSpPr>
        <p:spPr>
          <a:xfrm>
            <a:off x="1953751" y="407658"/>
            <a:ext cx="8284499" cy="773405"/>
          </a:xfrm>
          <a:prstGeom prst="rect">
            <a:avLst/>
          </a:prstGeom>
        </p:spPr>
        <p:txBody>
          <a:bodyPr vert="horz" lIns="0" tIns="0" rIns="0" bIns="0" rtlCol="0" anchor="ctr">
            <a:noAutofit/>
          </a:bodyPr>
          <a:lstStyle>
            <a:lvl1pPr algn="l" defTabSz="457200" rtl="0" eaLnBrk="1" latinLnBrk="0" hangingPunct="1">
              <a:spcBef>
                <a:spcPct val="0"/>
              </a:spcBef>
              <a:buNone/>
              <a:defRPr sz="3800" b="1" kern="1200">
                <a:solidFill>
                  <a:srgbClr val="231F20"/>
                </a:solidFill>
                <a:latin typeface="+mj-lt"/>
                <a:ea typeface="+mj-ea"/>
                <a:cs typeface="+mj-cs"/>
              </a:defRPr>
            </a:lvl1pPr>
          </a:lstStyle>
          <a:p>
            <a:pPr algn="ctr" defTabSz="428625"/>
            <a:r>
              <a:rPr lang="en-US" sz="4400" dirty="0">
                <a:solidFill>
                  <a:srgbClr val="C22A62"/>
                </a:solidFill>
                <a:latin typeface="Poppins Bold" panose="020B0604020202020204" charset="0"/>
                <a:cs typeface="Poppins Bold" panose="020B0604020202020204" charset="0"/>
              </a:rPr>
              <a:t>WHAT’S IN IT FOR ME?</a:t>
            </a:r>
          </a:p>
        </p:txBody>
      </p:sp>
      <p:sp>
        <p:nvSpPr>
          <p:cNvPr id="2" name="Rectangle: Rounded Corners 1">
            <a:extLst>
              <a:ext uri="{FF2B5EF4-FFF2-40B4-BE49-F238E27FC236}">
                <a16:creationId xmlns:a16="http://schemas.microsoft.com/office/drawing/2014/main" id="{32CA04E2-2D88-524C-4707-1C76A34EACEC}"/>
              </a:ext>
            </a:extLst>
          </p:cNvPr>
          <p:cNvSpPr/>
          <p:nvPr/>
        </p:nvSpPr>
        <p:spPr>
          <a:xfrm>
            <a:off x="1950639" y="5187749"/>
            <a:ext cx="8284500" cy="967873"/>
          </a:xfrm>
          <a:prstGeom prst="roundRect">
            <a:avLst/>
          </a:prstGeom>
          <a:solidFill>
            <a:srgbClr val="91C9D6"/>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GB" sz="2000" b="1" dirty="0">
                <a:solidFill>
                  <a:schemeClr val="tx1"/>
                </a:solidFill>
              </a:rPr>
              <a:t>Understand what you can do after Post-16</a:t>
            </a:r>
          </a:p>
        </p:txBody>
      </p:sp>
      <p:pic>
        <p:nvPicPr>
          <p:cNvPr id="5" name="Audio 4">
            <a:hlinkClick r:id="" action="ppaction://media"/>
            <a:extLst>
              <a:ext uri="{FF2B5EF4-FFF2-40B4-BE49-F238E27FC236}">
                <a16:creationId xmlns:a16="http://schemas.microsoft.com/office/drawing/2014/main" id="{E7B92804-61E2-0DEC-38AA-F88D09E880F7}"/>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888525317"/>
      </p:ext>
    </p:extLst>
  </p:cSld>
  <p:clrMapOvr>
    <a:masterClrMapping/>
  </p:clrMapOvr>
  <mc:AlternateContent xmlns:mc="http://schemas.openxmlformats.org/markup-compatibility/2006" xmlns:p14="http://schemas.microsoft.com/office/powerpoint/2010/main">
    <mc:Choice Requires="p14">
      <p:transition spd="slow" p14:dur="2000" advTm="14790"/>
    </mc:Choice>
    <mc:Fallback xmlns="">
      <p:transition spd="slow" advTm="147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750"/>
                                        <p:tgtEl>
                                          <p:spTgt spid="13"/>
                                        </p:tgtEl>
                                      </p:cBhvr>
                                    </p:animEffect>
                                    <p:anim calcmode="lin" valueType="num">
                                      <p:cBhvr>
                                        <p:cTn id="12" dur="750" fill="hold"/>
                                        <p:tgtEl>
                                          <p:spTgt spid="13"/>
                                        </p:tgtEl>
                                        <p:attrNameLst>
                                          <p:attrName>ppt_x</p:attrName>
                                        </p:attrNameLst>
                                      </p:cBhvr>
                                      <p:tavLst>
                                        <p:tav tm="0">
                                          <p:val>
                                            <p:strVal val="#ppt_x"/>
                                          </p:val>
                                        </p:tav>
                                        <p:tav tm="100000">
                                          <p:val>
                                            <p:strVal val="#ppt_x"/>
                                          </p:val>
                                        </p:tav>
                                      </p:tavLst>
                                    </p:anim>
                                    <p:anim calcmode="lin" valueType="num">
                                      <p:cBhvr>
                                        <p:cTn id="13" dur="75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anim calcmode="lin" valueType="num">
                                      <p:cBhvr>
                                        <p:cTn id="18" dur="750" fill="hold"/>
                                        <p:tgtEl>
                                          <p:spTgt spid="15"/>
                                        </p:tgtEl>
                                        <p:attrNameLst>
                                          <p:attrName>ppt_x</p:attrName>
                                        </p:attrNameLst>
                                      </p:cBhvr>
                                      <p:tavLst>
                                        <p:tav tm="0">
                                          <p:val>
                                            <p:strVal val="#ppt_x"/>
                                          </p:val>
                                        </p:tav>
                                        <p:tav tm="100000">
                                          <p:val>
                                            <p:strVal val="#ppt_x"/>
                                          </p:val>
                                        </p:tav>
                                      </p:tavLst>
                                    </p:anim>
                                    <p:anim calcmode="lin" valueType="num">
                                      <p:cBhvr>
                                        <p:cTn id="19" dur="75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750"/>
                                        <p:tgtEl>
                                          <p:spTgt spid="14"/>
                                        </p:tgtEl>
                                      </p:cBhvr>
                                    </p:animEffect>
                                    <p:anim calcmode="lin" valueType="num">
                                      <p:cBhvr>
                                        <p:cTn id="24" dur="750" fill="hold"/>
                                        <p:tgtEl>
                                          <p:spTgt spid="14"/>
                                        </p:tgtEl>
                                        <p:attrNameLst>
                                          <p:attrName>ppt_x</p:attrName>
                                        </p:attrNameLst>
                                      </p:cBhvr>
                                      <p:tavLst>
                                        <p:tav tm="0">
                                          <p:val>
                                            <p:strVal val="#ppt_x"/>
                                          </p:val>
                                        </p:tav>
                                        <p:tav tm="100000">
                                          <p:val>
                                            <p:strVal val="#ppt_x"/>
                                          </p:val>
                                        </p:tav>
                                      </p:tavLst>
                                    </p:anim>
                                    <p:anim calcmode="lin" valueType="num">
                                      <p:cBhvr>
                                        <p:cTn id="25" dur="75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2250"/>
                            </p:stCondLst>
                            <p:childTnLst>
                              <p:par>
                                <p:cTn id="27" presetID="42" presetClass="entr" presetSubtype="0"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750"/>
                                        <p:tgtEl>
                                          <p:spTgt spid="2"/>
                                        </p:tgtEl>
                                      </p:cBhvr>
                                    </p:animEffect>
                                    <p:anim calcmode="lin" valueType="num">
                                      <p:cBhvr>
                                        <p:cTn id="30" dur="750" fill="hold"/>
                                        <p:tgtEl>
                                          <p:spTgt spid="2"/>
                                        </p:tgtEl>
                                        <p:attrNameLst>
                                          <p:attrName>ppt_x</p:attrName>
                                        </p:attrNameLst>
                                      </p:cBhvr>
                                      <p:tavLst>
                                        <p:tav tm="0">
                                          <p:val>
                                            <p:strVal val="#ppt_x"/>
                                          </p:val>
                                        </p:tav>
                                        <p:tav tm="100000">
                                          <p:val>
                                            <p:strVal val="#ppt_x"/>
                                          </p:val>
                                        </p:tav>
                                      </p:tavLst>
                                    </p:anim>
                                    <p:anim calcmode="lin" valueType="num">
                                      <p:cBhvr>
                                        <p:cTn id="31" dur="7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2" fill="hold" display="0">
                  <p:stCondLst>
                    <p:cond delay="indefinite"/>
                  </p:stCondLst>
                  <p:endCondLst>
                    <p:cond evt="onStopAudio" delay="0">
                      <p:tgtEl>
                        <p:sldTgt/>
                      </p:tgtEl>
                    </p:cond>
                  </p:endCondLst>
                </p:cTn>
                <p:tgtEl>
                  <p:spTgt spid="5"/>
                </p:tgtEl>
              </p:cMediaNode>
            </p:audio>
          </p:childTnLst>
        </p:cTn>
      </p:par>
    </p:tnLst>
    <p:bldLst>
      <p:bldP spid="13" grpId="0" animBg="1"/>
      <p:bldP spid="14" grpId="0" animBg="1"/>
      <p:bldP spid="15"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C16A6EF5-3027-AC2C-5A03-AB0E9B26F9B8}"/>
              </a:ext>
            </a:extLst>
          </p:cNvPr>
          <p:cNvGrpSpPr/>
          <p:nvPr/>
        </p:nvGrpSpPr>
        <p:grpSpPr>
          <a:xfrm>
            <a:off x="-1558604" y="-2344392"/>
            <a:ext cx="14574406" cy="9587034"/>
            <a:chOff x="-1662511" y="-2500685"/>
            <a:chExt cx="15546033" cy="10226170"/>
          </a:xfrm>
        </p:grpSpPr>
        <p:sp>
          <p:nvSpPr>
            <p:cNvPr id="15" name="Freeform 2">
              <a:extLst>
                <a:ext uri="{FF2B5EF4-FFF2-40B4-BE49-F238E27FC236}">
                  <a16:creationId xmlns:a16="http://schemas.microsoft.com/office/drawing/2014/main" id="{72227E25-3E2A-F686-58DD-406573E72851}"/>
                </a:ext>
              </a:extLst>
            </p:cNvPr>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16" name="Group 3">
              <a:extLst>
                <a:ext uri="{FF2B5EF4-FFF2-40B4-BE49-F238E27FC236}">
                  <a16:creationId xmlns:a16="http://schemas.microsoft.com/office/drawing/2014/main" id="{D4190976-796E-FF25-F524-A0FC873D789A}"/>
                </a:ext>
              </a:extLst>
            </p:cNvPr>
            <p:cNvGrpSpPr/>
            <p:nvPr/>
          </p:nvGrpSpPr>
          <p:grpSpPr>
            <a:xfrm>
              <a:off x="-1662511" y="-427660"/>
              <a:ext cx="4960667" cy="1311326"/>
              <a:chOff x="0" y="0"/>
              <a:chExt cx="6614223" cy="1748435"/>
            </a:xfrm>
          </p:grpSpPr>
          <p:sp>
            <p:nvSpPr>
              <p:cNvPr id="25" name="Freeform 4">
                <a:extLst>
                  <a:ext uri="{FF2B5EF4-FFF2-40B4-BE49-F238E27FC236}">
                    <a16:creationId xmlns:a16="http://schemas.microsoft.com/office/drawing/2014/main" id="{A053FF84-EB7E-9E6F-047E-D91BDDA7A20E}"/>
                  </a:ext>
                </a:extLst>
              </p:cNvPr>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5">
                <a:extLst>
                  <a:ext uri="{FF2B5EF4-FFF2-40B4-BE49-F238E27FC236}">
                    <a16:creationId xmlns:a16="http://schemas.microsoft.com/office/drawing/2014/main" id="{140A199D-568D-6D5E-C0AC-57332E217578}"/>
                  </a:ext>
                </a:extLst>
              </p:cNvPr>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Freeform 6">
              <a:extLst>
                <a:ext uri="{FF2B5EF4-FFF2-40B4-BE49-F238E27FC236}">
                  <a16:creationId xmlns:a16="http://schemas.microsoft.com/office/drawing/2014/main" id="{7506512B-B355-9089-8B96-7126FB289A1E}"/>
                </a:ext>
              </a:extLst>
            </p:cNvPr>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7">
              <a:extLst>
                <a:ext uri="{FF2B5EF4-FFF2-40B4-BE49-F238E27FC236}">
                  <a16:creationId xmlns:a16="http://schemas.microsoft.com/office/drawing/2014/main" id="{7996C424-DAF7-8896-77E9-61EF370496B0}"/>
                </a:ext>
              </a:extLst>
            </p:cNvPr>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8">
              <a:extLst>
                <a:ext uri="{FF2B5EF4-FFF2-40B4-BE49-F238E27FC236}">
                  <a16:creationId xmlns:a16="http://schemas.microsoft.com/office/drawing/2014/main" id="{CA2E704E-C7DC-D845-C907-9B09A343EBD7}"/>
                </a:ext>
              </a:extLst>
            </p:cNvPr>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9">
              <a:extLst>
                <a:ext uri="{FF2B5EF4-FFF2-40B4-BE49-F238E27FC236}">
                  <a16:creationId xmlns:a16="http://schemas.microsoft.com/office/drawing/2014/main" id="{E9F3F50C-2EED-574D-5961-1511C61FA362}"/>
                </a:ext>
              </a:extLst>
            </p:cNvPr>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10">
              <a:extLst>
                <a:ext uri="{FF2B5EF4-FFF2-40B4-BE49-F238E27FC236}">
                  <a16:creationId xmlns:a16="http://schemas.microsoft.com/office/drawing/2014/main" id="{B451FB29-0BB1-11CA-3F21-853D559979FE}"/>
                </a:ext>
              </a:extLst>
            </p:cNvPr>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11">
              <a:extLst>
                <a:ext uri="{FF2B5EF4-FFF2-40B4-BE49-F238E27FC236}">
                  <a16:creationId xmlns:a16="http://schemas.microsoft.com/office/drawing/2014/main" id="{44054DA0-7668-C843-B0D6-6580A12C5E2E}"/>
                </a:ext>
              </a:extLst>
            </p:cNvPr>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2">
              <a:extLst>
                <a:ext uri="{FF2B5EF4-FFF2-40B4-BE49-F238E27FC236}">
                  <a16:creationId xmlns:a16="http://schemas.microsoft.com/office/drawing/2014/main" id="{6AF41875-E795-E8BA-2F5A-9DD519BD20AF}"/>
                </a:ext>
              </a:extLst>
            </p:cNvPr>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13">
              <a:extLst>
                <a:ext uri="{FF2B5EF4-FFF2-40B4-BE49-F238E27FC236}">
                  <a16:creationId xmlns:a16="http://schemas.microsoft.com/office/drawing/2014/main" id="{51CEA8A8-D13C-186E-93A5-177515613FE6}"/>
                </a:ext>
              </a:extLst>
            </p:cNvPr>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Title 1">
            <a:extLst>
              <a:ext uri="{FF2B5EF4-FFF2-40B4-BE49-F238E27FC236}">
                <a16:creationId xmlns:a16="http://schemas.microsoft.com/office/drawing/2014/main" id="{85DDAB9E-C8C0-05FA-1B02-6A931612023D}"/>
              </a:ext>
            </a:extLst>
          </p:cNvPr>
          <p:cNvSpPr txBox="1">
            <a:spLocks/>
          </p:cNvSpPr>
          <p:nvPr/>
        </p:nvSpPr>
        <p:spPr>
          <a:xfrm>
            <a:off x="2124798" y="654688"/>
            <a:ext cx="7942405" cy="773405"/>
          </a:xfrm>
          <a:prstGeom prst="rect">
            <a:avLst/>
          </a:prstGeom>
        </p:spPr>
        <p:txBody>
          <a:bodyPr vert="horz" lIns="0" tIns="0" rIns="0" bIns="0" rtlCol="0" anchor="ctr">
            <a:normAutofit/>
          </a:bodyPr>
          <a:lstStyle>
            <a:lvl1pPr algn="l" defTabSz="457200" rtl="0" eaLnBrk="1" latinLnBrk="0" hangingPunct="1">
              <a:spcBef>
                <a:spcPct val="0"/>
              </a:spcBef>
              <a:buNone/>
              <a:defRPr sz="3800" b="1" kern="1200">
                <a:solidFill>
                  <a:srgbClr val="231F20"/>
                </a:solidFill>
                <a:latin typeface="+mj-lt"/>
                <a:ea typeface="+mj-ea"/>
                <a:cs typeface="+mj-cs"/>
              </a:defRPr>
            </a:lvl1pPr>
          </a:lstStyle>
          <a:p>
            <a:pPr marL="0" marR="0" lvl="0" indent="0" algn="ctr" defTabSz="428625" rtl="0" eaLnBrk="1" fontAlgn="auto" latinLnBrk="0" hangingPunct="1">
              <a:lnSpc>
                <a:spcPct val="100000"/>
              </a:lnSpc>
              <a:spcBef>
                <a:spcPct val="0"/>
              </a:spcBef>
              <a:spcAft>
                <a:spcPts val="0"/>
              </a:spcAft>
              <a:buClrTx/>
              <a:buSzTx/>
              <a:buFontTx/>
              <a:buNone/>
              <a:tabLst/>
              <a:defRPr/>
            </a:pPr>
            <a:r>
              <a:rPr kumimoji="0" lang="en-US" sz="4125" b="1" i="0" u="none" strike="noStrike" kern="1200" cap="none" spc="0" normalizeH="0" baseline="0" noProof="0" dirty="0">
                <a:ln>
                  <a:noFill/>
                </a:ln>
                <a:solidFill>
                  <a:srgbClr val="C22A62"/>
                </a:solidFill>
                <a:effectLst/>
                <a:uLnTx/>
                <a:uFillTx/>
                <a:latin typeface="Poppins Bold" panose="020B0604020202020204" charset="0"/>
                <a:ea typeface="+mj-ea"/>
                <a:cs typeface="Poppins Bold" panose="020B0604020202020204" charset="0"/>
              </a:rPr>
              <a:t>OPTIONS AFTER GCSEs</a:t>
            </a:r>
          </a:p>
        </p:txBody>
      </p:sp>
      <p:sp>
        <p:nvSpPr>
          <p:cNvPr id="36" name="Oval 35">
            <a:extLst>
              <a:ext uri="{FF2B5EF4-FFF2-40B4-BE49-F238E27FC236}">
                <a16:creationId xmlns:a16="http://schemas.microsoft.com/office/drawing/2014/main" id="{5A4FD0D2-B236-0F39-7282-36C811CE2FB7}"/>
              </a:ext>
            </a:extLst>
          </p:cNvPr>
          <p:cNvSpPr>
            <a:spLocks noChangeAspect="1"/>
          </p:cNvSpPr>
          <p:nvPr/>
        </p:nvSpPr>
        <p:spPr>
          <a:xfrm>
            <a:off x="5079863" y="2826289"/>
            <a:ext cx="2025000" cy="2025000"/>
          </a:xfrm>
          <a:prstGeom prst="ellipse">
            <a:avLst/>
          </a:prstGeom>
          <a:solidFill>
            <a:srgbClr val="C22A62"/>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0" cap="none" spc="0" normalizeH="0" baseline="0" noProof="0" dirty="0">
                <a:ln>
                  <a:noFill/>
                </a:ln>
                <a:solidFill>
                  <a:srgbClr val="FFFFFF"/>
                </a:solidFill>
                <a:effectLst/>
                <a:uLnTx/>
                <a:uFillTx/>
                <a:latin typeface="Calibri"/>
                <a:ea typeface="+mn-ea"/>
                <a:cs typeface="+mn-cs"/>
              </a:rPr>
              <a:t>What will you do?</a:t>
            </a:r>
          </a:p>
        </p:txBody>
      </p:sp>
      <p:sp>
        <p:nvSpPr>
          <p:cNvPr id="37" name="Oval 36">
            <a:extLst>
              <a:ext uri="{FF2B5EF4-FFF2-40B4-BE49-F238E27FC236}">
                <a16:creationId xmlns:a16="http://schemas.microsoft.com/office/drawing/2014/main" id="{86FD5A2F-3E15-EFD9-374A-81E752C15CE1}"/>
              </a:ext>
            </a:extLst>
          </p:cNvPr>
          <p:cNvSpPr/>
          <p:nvPr/>
        </p:nvSpPr>
        <p:spPr>
          <a:xfrm>
            <a:off x="4995452" y="2741879"/>
            <a:ext cx="2193824" cy="2193824"/>
          </a:xfrm>
          <a:prstGeom prst="ellipse">
            <a:avLst/>
          </a:prstGeom>
          <a:noFill/>
          <a:ln w="57150" cap="flat" cmpd="sng" algn="ctr">
            <a:solidFill>
              <a:srgbClr val="C22A62"/>
            </a:solidFill>
            <a:prstDash val="solid"/>
          </a:ln>
          <a:effectLst>
            <a:outerShdw blurRad="40000" dist="23000" dir="5400000" rotWithShape="0">
              <a:srgbClr val="000000">
                <a:alpha val="35000"/>
              </a:srgbClr>
            </a:outerShdw>
          </a:effectLst>
        </p:spPr>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endParaRPr kumimoji="0" lang="en-GB" sz="1688" b="0" i="0" u="none" strike="noStrike" kern="0" cap="none" spc="0" normalizeH="0" baseline="0" noProof="0">
              <a:ln>
                <a:noFill/>
              </a:ln>
              <a:solidFill>
                <a:srgbClr val="444543"/>
              </a:solidFill>
              <a:effectLst/>
              <a:uLnTx/>
              <a:uFillTx/>
              <a:latin typeface="Calibri"/>
              <a:ea typeface="+mn-ea"/>
              <a:cs typeface="+mn-cs"/>
            </a:endParaRPr>
          </a:p>
        </p:txBody>
      </p:sp>
      <p:grpSp>
        <p:nvGrpSpPr>
          <p:cNvPr id="38" name="Group 37">
            <a:extLst>
              <a:ext uri="{FF2B5EF4-FFF2-40B4-BE49-F238E27FC236}">
                <a16:creationId xmlns:a16="http://schemas.microsoft.com/office/drawing/2014/main" id="{E33F71DC-95E0-CE65-E01D-DA196F15CF66}"/>
              </a:ext>
            </a:extLst>
          </p:cNvPr>
          <p:cNvGrpSpPr/>
          <p:nvPr/>
        </p:nvGrpSpPr>
        <p:grpSpPr>
          <a:xfrm>
            <a:off x="5051521" y="1044920"/>
            <a:ext cx="2050561" cy="1505347"/>
            <a:chOff x="1235600" y="906152"/>
            <a:chExt cx="2187264" cy="1605701"/>
          </a:xfrm>
        </p:grpSpPr>
        <p:pic>
          <p:nvPicPr>
            <p:cNvPr id="39" name="Graphic 38" descr="Graduation cap">
              <a:extLst>
                <a:ext uri="{FF2B5EF4-FFF2-40B4-BE49-F238E27FC236}">
                  <a16:creationId xmlns:a16="http://schemas.microsoft.com/office/drawing/2014/main" id="{26916EE9-AF83-C196-149E-95AE46402197}"/>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584806" y="906152"/>
              <a:ext cx="1440000" cy="1440000"/>
            </a:xfrm>
            <a:prstGeom prst="rect">
              <a:avLst/>
            </a:prstGeom>
          </p:spPr>
        </p:pic>
        <p:sp>
          <p:nvSpPr>
            <p:cNvPr id="40" name="TextBox 39">
              <a:extLst>
                <a:ext uri="{FF2B5EF4-FFF2-40B4-BE49-F238E27FC236}">
                  <a16:creationId xmlns:a16="http://schemas.microsoft.com/office/drawing/2014/main" id="{ED869E60-346B-F9B8-24A6-E05EEA12FCF1}"/>
                </a:ext>
              </a:extLst>
            </p:cNvPr>
            <p:cNvSpPr txBox="1"/>
            <p:nvPr/>
          </p:nvSpPr>
          <p:spPr>
            <a:xfrm>
              <a:off x="1235600" y="2105589"/>
              <a:ext cx="2187264" cy="406264"/>
            </a:xfrm>
            <a:prstGeom prst="rect">
              <a:avLst/>
            </a:prstGeom>
            <a:noFill/>
          </p:spPr>
          <p:txBody>
            <a:bodyPr wrap="none" rtlCol="0">
              <a:spAutoFit/>
            </a:bodyPr>
            <a:lstStyle/>
            <a:p>
              <a:pPr marL="0" marR="0" lvl="0" indent="0" algn="l"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Fulltime Education</a:t>
              </a:r>
            </a:p>
          </p:txBody>
        </p:sp>
      </p:grpSp>
      <p:grpSp>
        <p:nvGrpSpPr>
          <p:cNvPr id="41" name="Group 40">
            <a:extLst>
              <a:ext uri="{FF2B5EF4-FFF2-40B4-BE49-F238E27FC236}">
                <a16:creationId xmlns:a16="http://schemas.microsoft.com/office/drawing/2014/main" id="{CEFB4F25-F934-E935-12CD-30B0AD312B41}"/>
              </a:ext>
            </a:extLst>
          </p:cNvPr>
          <p:cNvGrpSpPr/>
          <p:nvPr/>
        </p:nvGrpSpPr>
        <p:grpSpPr>
          <a:xfrm>
            <a:off x="5365606" y="5143873"/>
            <a:ext cx="1486305" cy="1413990"/>
            <a:chOff x="3810342" y="5281209"/>
            <a:chExt cx="1585392" cy="1508254"/>
          </a:xfrm>
        </p:grpSpPr>
        <p:pic>
          <p:nvPicPr>
            <p:cNvPr id="42" name="Graphic 41" descr="Cheers">
              <a:extLst>
                <a:ext uri="{FF2B5EF4-FFF2-40B4-BE49-F238E27FC236}">
                  <a16:creationId xmlns:a16="http://schemas.microsoft.com/office/drawing/2014/main" id="{468DAAD6-FFEF-4DC1-3546-22EDA763CE7E}"/>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045548" y="5281209"/>
              <a:ext cx="1080000" cy="1080000"/>
            </a:xfrm>
            <a:prstGeom prst="rect">
              <a:avLst/>
            </a:prstGeom>
          </p:spPr>
        </p:pic>
        <p:sp>
          <p:nvSpPr>
            <p:cNvPr id="43" name="TextBox 42">
              <a:extLst>
                <a:ext uri="{FF2B5EF4-FFF2-40B4-BE49-F238E27FC236}">
                  <a16:creationId xmlns:a16="http://schemas.microsoft.com/office/drawing/2014/main" id="{86A57EC2-5CE5-0406-FF9B-9FD5FB58124D}"/>
                </a:ext>
              </a:extLst>
            </p:cNvPr>
            <p:cNvSpPr txBox="1"/>
            <p:nvPr/>
          </p:nvSpPr>
          <p:spPr>
            <a:xfrm>
              <a:off x="3810342" y="6383199"/>
              <a:ext cx="1585392" cy="406264"/>
            </a:xfrm>
            <a:prstGeom prst="rect">
              <a:avLst/>
            </a:prstGeom>
            <a:noFill/>
          </p:spPr>
          <p:txBody>
            <a:bodyPr wrap="none" rtlCol="0">
              <a:spAutoFit/>
            </a:bodyP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Volunteering</a:t>
              </a:r>
            </a:p>
          </p:txBody>
        </p:sp>
      </p:grpSp>
      <p:grpSp>
        <p:nvGrpSpPr>
          <p:cNvPr id="44" name="Group 43">
            <a:extLst>
              <a:ext uri="{FF2B5EF4-FFF2-40B4-BE49-F238E27FC236}">
                <a16:creationId xmlns:a16="http://schemas.microsoft.com/office/drawing/2014/main" id="{B3D26452-799D-3C19-2A1D-1D1AEB73854A}"/>
              </a:ext>
            </a:extLst>
          </p:cNvPr>
          <p:cNvGrpSpPr/>
          <p:nvPr/>
        </p:nvGrpSpPr>
        <p:grpSpPr>
          <a:xfrm>
            <a:off x="2528123" y="3801006"/>
            <a:ext cx="2467330" cy="1342149"/>
            <a:chOff x="5303845" y="970796"/>
            <a:chExt cx="2631818" cy="1431627"/>
          </a:xfrm>
        </p:grpSpPr>
        <p:pic>
          <p:nvPicPr>
            <p:cNvPr id="45" name="Graphic 44" descr="Tools">
              <a:extLst>
                <a:ext uri="{FF2B5EF4-FFF2-40B4-BE49-F238E27FC236}">
                  <a16:creationId xmlns:a16="http://schemas.microsoft.com/office/drawing/2014/main" id="{D147286B-79F2-1174-D704-B9BB0437B1B3}"/>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090575" y="970796"/>
              <a:ext cx="1080000" cy="1080000"/>
            </a:xfrm>
            <a:prstGeom prst="rect">
              <a:avLst/>
            </a:prstGeom>
          </p:spPr>
        </p:pic>
        <p:sp>
          <p:nvSpPr>
            <p:cNvPr id="46" name="TextBox 45">
              <a:extLst>
                <a:ext uri="{FF2B5EF4-FFF2-40B4-BE49-F238E27FC236}">
                  <a16:creationId xmlns:a16="http://schemas.microsoft.com/office/drawing/2014/main" id="{176E550F-6F50-7868-9D0B-E22E0D1F44FC}"/>
                </a:ext>
              </a:extLst>
            </p:cNvPr>
            <p:cNvSpPr txBox="1"/>
            <p:nvPr/>
          </p:nvSpPr>
          <p:spPr>
            <a:xfrm>
              <a:off x="5303845" y="1996158"/>
              <a:ext cx="2631818" cy="406265"/>
            </a:xfrm>
            <a:prstGeom prst="rect">
              <a:avLst/>
            </a:prstGeom>
            <a:noFill/>
          </p:spPr>
          <p:txBody>
            <a:bodyPr wrap="square" rtlCol="0">
              <a:spAutoFit/>
            </a:bodyP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Apprenticeship </a:t>
              </a:r>
            </a:p>
          </p:txBody>
        </p:sp>
      </p:grpSp>
      <p:grpSp>
        <p:nvGrpSpPr>
          <p:cNvPr id="47" name="Group 46">
            <a:extLst>
              <a:ext uri="{FF2B5EF4-FFF2-40B4-BE49-F238E27FC236}">
                <a16:creationId xmlns:a16="http://schemas.microsoft.com/office/drawing/2014/main" id="{51BF4891-3617-DA5D-632A-97418D7B5C30}"/>
              </a:ext>
            </a:extLst>
          </p:cNvPr>
          <p:cNvGrpSpPr/>
          <p:nvPr/>
        </p:nvGrpSpPr>
        <p:grpSpPr>
          <a:xfrm>
            <a:off x="7432244" y="1693988"/>
            <a:ext cx="2025000" cy="1562143"/>
            <a:chOff x="6014754" y="1601336"/>
            <a:chExt cx="2160000" cy="1666287"/>
          </a:xfrm>
        </p:grpSpPr>
        <p:pic>
          <p:nvPicPr>
            <p:cNvPr id="48" name="Picture 4" descr="Buildings Icons Vector Stock Vector (Royalty Free) 287889464 | Shutterstock">
              <a:extLst>
                <a:ext uri="{FF2B5EF4-FFF2-40B4-BE49-F238E27FC236}">
                  <a16:creationId xmlns:a16="http://schemas.microsoft.com/office/drawing/2014/main" id="{108366B8-18D5-F682-CE0A-32F154246C2D}"/>
                </a:ext>
              </a:extLst>
            </p:cNvPr>
            <p:cNvPicPr>
              <a:picLocks noChangeAspect="1" noChangeArrowheads="1"/>
            </p:cNvPicPr>
            <p:nvPr/>
          </p:nvPicPr>
          <p:blipFill rotWithShape="1">
            <a:blip r:embed="rId16">
              <a:clrChange>
                <a:clrFrom>
                  <a:srgbClr val="FFFFFF"/>
                </a:clrFrom>
                <a:clrTo>
                  <a:srgbClr val="FFFFFF">
                    <a:alpha val="0"/>
                  </a:srgbClr>
                </a:clrTo>
              </a:clrChange>
              <a:duotone>
                <a:srgbClr val="444543">
                  <a:shade val="45000"/>
                  <a:satMod val="135000"/>
                </a:srgbClr>
                <a:prstClr val="white"/>
              </a:duotone>
              <a:extLst>
                <a:ext uri="{28A0092B-C50C-407E-A947-70E740481C1C}">
                  <a14:useLocalDpi xmlns:a14="http://schemas.microsoft.com/office/drawing/2010/main" val="0"/>
                </a:ext>
              </a:extLst>
            </a:blip>
            <a:srcRect t="1903" r="47319" b="65526"/>
            <a:stretch/>
          </p:blipFill>
          <p:spPr bwMode="auto">
            <a:xfrm>
              <a:off x="6014754" y="1601336"/>
              <a:ext cx="2160000" cy="1379952"/>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a16="http://schemas.microsoft.com/office/drawing/2014/main" id="{12F19399-2D91-184E-28B6-B3B5C1A35E0F}"/>
                </a:ext>
              </a:extLst>
            </p:cNvPr>
            <p:cNvSpPr txBox="1"/>
            <p:nvPr/>
          </p:nvSpPr>
          <p:spPr>
            <a:xfrm>
              <a:off x="6641321" y="2861358"/>
              <a:ext cx="978388" cy="406265"/>
            </a:xfrm>
            <a:prstGeom prst="rect">
              <a:avLst/>
            </a:prstGeom>
            <a:noFill/>
          </p:spPr>
          <p:txBody>
            <a:bodyPr wrap="none" rtlCol="0">
              <a:spAutoFit/>
            </a:bodyPr>
            <a:lstStyle/>
            <a:p>
              <a:pPr marL="0" marR="0" lvl="0" indent="0" algn="l"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College</a:t>
              </a:r>
            </a:p>
          </p:txBody>
        </p:sp>
      </p:grpSp>
      <p:grpSp>
        <p:nvGrpSpPr>
          <p:cNvPr id="50" name="Group 49">
            <a:extLst>
              <a:ext uri="{FF2B5EF4-FFF2-40B4-BE49-F238E27FC236}">
                <a16:creationId xmlns:a16="http://schemas.microsoft.com/office/drawing/2014/main" id="{637B0EE6-C373-68A4-10A4-C90F19AEE2F4}"/>
              </a:ext>
            </a:extLst>
          </p:cNvPr>
          <p:cNvGrpSpPr/>
          <p:nvPr/>
        </p:nvGrpSpPr>
        <p:grpSpPr>
          <a:xfrm>
            <a:off x="2519679" y="1863620"/>
            <a:ext cx="2025001" cy="1327444"/>
            <a:chOff x="774685" y="1782276"/>
            <a:chExt cx="2160000" cy="1415938"/>
          </a:xfrm>
        </p:grpSpPr>
        <p:pic>
          <p:nvPicPr>
            <p:cNvPr id="51" name="Picture 6" descr="Buildings Icons Vector Stock Vector (Royalty Free) 287889464 | Shutterstock">
              <a:extLst>
                <a:ext uri="{FF2B5EF4-FFF2-40B4-BE49-F238E27FC236}">
                  <a16:creationId xmlns:a16="http://schemas.microsoft.com/office/drawing/2014/main" id="{0E25F81F-B15C-FACE-37C4-A55FF8231F3E}"/>
                </a:ext>
              </a:extLst>
            </p:cNvPr>
            <p:cNvPicPr>
              <a:picLocks noChangeAspect="1" noChangeArrowheads="1"/>
            </p:cNvPicPr>
            <p:nvPr/>
          </p:nvPicPr>
          <p:blipFill rotWithShape="1">
            <a:blip r:embed="rId16">
              <a:clrChange>
                <a:clrFrom>
                  <a:srgbClr val="FFFFFF"/>
                </a:clrFrom>
                <a:clrTo>
                  <a:srgbClr val="FFFFFF">
                    <a:alpha val="0"/>
                  </a:srgbClr>
                </a:clrTo>
              </a:clrChange>
              <a:duotone>
                <a:srgbClr val="444543">
                  <a:shade val="45000"/>
                  <a:satMod val="135000"/>
                </a:srgbClr>
                <a:prstClr val="white"/>
              </a:duotone>
              <a:extLst>
                <a:ext uri="{28A0092B-C50C-407E-A947-70E740481C1C}">
                  <a14:useLocalDpi xmlns:a14="http://schemas.microsoft.com/office/drawing/2010/main" val="0"/>
                </a:ext>
              </a:extLst>
            </a:blip>
            <a:srcRect t="69910" r="50000" b="4697"/>
            <a:stretch/>
          </p:blipFill>
          <p:spPr bwMode="auto">
            <a:xfrm>
              <a:off x="774685" y="1782276"/>
              <a:ext cx="2160000" cy="1133564"/>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992C8895-5A95-8F1A-2AC2-0DC5EDC14F61}"/>
                </a:ext>
              </a:extLst>
            </p:cNvPr>
            <p:cNvSpPr txBox="1"/>
            <p:nvPr/>
          </p:nvSpPr>
          <p:spPr>
            <a:xfrm>
              <a:off x="815364" y="2791950"/>
              <a:ext cx="2103482" cy="406264"/>
            </a:xfrm>
            <a:prstGeom prst="rect">
              <a:avLst/>
            </a:prstGeom>
            <a:noFill/>
          </p:spPr>
          <p:txBody>
            <a:bodyPr wrap="none" rtlCol="0">
              <a:spAutoFit/>
            </a:bodyPr>
            <a:lstStyle/>
            <a:p>
              <a:pPr marL="0" marR="0" lvl="0" indent="0" algn="l"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School Sixth Form</a:t>
              </a:r>
            </a:p>
          </p:txBody>
        </p:sp>
      </p:grpSp>
      <p:grpSp>
        <p:nvGrpSpPr>
          <p:cNvPr id="53" name="Group 52">
            <a:extLst>
              <a:ext uri="{FF2B5EF4-FFF2-40B4-BE49-F238E27FC236}">
                <a16:creationId xmlns:a16="http://schemas.microsoft.com/office/drawing/2014/main" id="{5F71C0A1-6E02-7C4F-916A-C94B6DB85EAA}"/>
              </a:ext>
            </a:extLst>
          </p:cNvPr>
          <p:cNvGrpSpPr/>
          <p:nvPr/>
        </p:nvGrpSpPr>
        <p:grpSpPr>
          <a:xfrm>
            <a:off x="7163874" y="3661832"/>
            <a:ext cx="2467330" cy="1772460"/>
            <a:chOff x="5728493" y="3700364"/>
            <a:chExt cx="2631818" cy="1890623"/>
          </a:xfrm>
        </p:grpSpPr>
        <p:sp>
          <p:nvSpPr>
            <p:cNvPr id="54" name="TextBox 53">
              <a:extLst>
                <a:ext uri="{FF2B5EF4-FFF2-40B4-BE49-F238E27FC236}">
                  <a16:creationId xmlns:a16="http://schemas.microsoft.com/office/drawing/2014/main" id="{4C1CE022-F4C1-F557-5382-78EB1E2376DA}"/>
                </a:ext>
              </a:extLst>
            </p:cNvPr>
            <p:cNvSpPr txBox="1"/>
            <p:nvPr/>
          </p:nvSpPr>
          <p:spPr>
            <a:xfrm>
              <a:off x="5728493" y="4876946"/>
              <a:ext cx="2631818" cy="714041"/>
            </a:xfrm>
            <a:prstGeom prst="rect">
              <a:avLst/>
            </a:prstGeom>
            <a:noFill/>
          </p:spPr>
          <p:txBody>
            <a:bodyPr wrap="square" rtlCol="0">
              <a:spAutoFit/>
            </a:bodyP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Part-time Work alongside Education</a:t>
              </a:r>
            </a:p>
          </p:txBody>
        </p:sp>
        <p:pic>
          <p:nvPicPr>
            <p:cNvPr id="55" name="Picture 8" descr="Work Experience icon PNG and SVG Vector Free Download">
              <a:extLst>
                <a:ext uri="{FF2B5EF4-FFF2-40B4-BE49-F238E27FC236}">
                  <a16:creationId xmlns:a16="http://schemas.microsoft.com/office/drawing/2014/main" id="{7771E1CF-96FA-1263-D962-4C1B78EF35F0}"/>
                </a:ext>
              </a:extLst>
            </p:cNvPr>
            <p:cNvPicPr>
              <a:picLocks noChangeAspect="1" noChangeArrowheads="1"/>
            </p:cNvPicPr>
            <p:nvPr/>
          </p:nvPicPr>
          <p:blipFill>
            <a:blip r:embed="rId17" cstate="print">
              <a:duotone>
                <a:srgbClr val="444543">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6385831" y="3700364"/>
              <a:ext cx="1417845" cy="108000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Oval 1">
            <a:extLst>
              <a:ext uri="{FF2B5EF4-FFF2-40B4-BE49-F238E27FC236}">
                <a16:creationId xmlns:a16="http://schemas.microsoft.com/office/drawing/2014/main" id="{A6901F86-7E3A-7BE3-0A30-B8CCC9E6D1AD}"/>
              </a:ext>
            </a:extLst>
          </p:cNvPr>
          <p:cNvSpPr>
            <a:spLocks noChangeAspect="1"/>
          </p:cNvSpPr>
          <p:nvPr/>
        </p:nvSpPr>
        <p:spPr>
          <a:xfrm>
            <a:off x="5084679" y="2846904"/>
            <a:ext cx="2025000" cy="2025000"/>
          </a:xfrm>
          <a:prstGeom prst="ellipse">
            <a:avLst/>
          </a:prstGeom>
          <a:solidFill>
            <a:srgbClr val="C22A62"/>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2250" b="1" i="0" u="none" strike="noStrike" kern="0" cap="none" spc="0" normalizeH="0" baseline="0" noProof="0" dirty="0">
                <a:ln>
                  <a:noFill/>
                </a:ln>
                <a:solidFill>
                  <a:srgbClr val="FFFFFF"/>
                </a:solidFill>
                <a:effectLst/>
                <a:uLnTx/>
                <a:uFillTx/>
                <a:latin typeface="Calibri"/>
                <a:ea typeface="+mn-ea"/>
                <a:cs typeface="+mn-cs"/>
              </a:rPr>
              <a:t>Post-16/ Further Education</a:t>
            </a:r>
          </a:p>
        </p:txBody>
      </p:sp>
      <p:pic>
        <p:nvPicPr>
          <p:cNvPr id="32" name="Audio 31">
            <a:hlinkClick r:id="" action="ppaction://media"/>
            <a:extLst>
              <a:ext uri="{FF2B5EF4-FFF2-40B4-BE49-F238E27FC236}">
                <a16:creationId xmlns:a16="http://schemas.microsoft.com/office/drawing/2014/main" id="{15204446-49C9-6DC1-1B54-501E1AAD33DE}"/>
              </a:ext>
            </a:extLst>
          </p:cNvPr>
          <p:cNvPicPr>
            <a:picLocks noChangeAspect="1"/>
          </p:cNvPicPr>
          <p:nvPr>
            <a:audioFile r:link="rId3"/>
            <p:extLst>
              <p:ext uri="{DAA4B4D4-6D71-4841-9C94-3DE7FCFB9230}">
                <p14:media xmlns:p14="http://schemas.microsoft.com/office/powerpoint/2010/main" r:embed="rId2"/>
              </p:ext>
            </p:extLst>
          </p:nvPr>
        </p:nvPicPr>
        <p:blipFill>
          <a:blip r:embed="rId18"/>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582507522"/>
      </p:ext>
    </p:extLst>
  </p:cSld>
  <p:clrMapOvr>
    <a:masterClrMapping/>
  </p:clrMapOvr>
  <mc:AlternateContent xmlns:mc="http://schemas.openxmlformats.org/markup-compatibility/2006" xmlns:p14="http://schemas.microsoft.com/office/powerpoint/2010/main">
    <mc:Choice Requires="p14">
      <p:transition spd="slow" p14:dur="2000" advTm="33248"/>
    </mc:Choice>
    <mc:Fallback xmlns="">
      <p:transition spd="slow" advTm="332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32"/>
                </p:tgtEl>
              </p:cMediaNode>
            </p:audio>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B996AE1D-B50F-B9D5-3EF8-5D8D9319D32D}"/>
            </a:ext>
          </a:extLst>
        </p:cNvPr>
        <p:cNvGrpSpPr/>
        <p:nvPr/>
      </p:nvGrpSpPr>
      <p:grpSpPr>
        <a:xfrm>
          <a:off x="0" y="0"/>
          <a:ext cx="0" cy="0"/>
          <a:chOff x="0" y="0"/>
          <a:chExt cx="0" cy="0"/>
        </a:xfrm>
      </p:grpSpPr>
      <p:grpSp>
        <p:nvGrpSpPr>
          <p:cNvPr id="41" name="Group 40">
            <a:extLst>
              <a:ext uri="{FF2B5EF4-FFF2-40B4-BE49-F238E27FC236}">
                <a16:creationId xmlns:a16="http://schemas.microsoft.com/office/drawing/2014/main" id="{D4359F15-125E-443C-1C65-0CB5ED252DE4}"/>
              </a:ext>
            </a:extLst>
          </p:cNvPr>
          <p:cNvGrpSpPr>
            <a:grpSpLocks noGrp="1" noUngrp="1" noRot="1" noMove="1" noResize="1"/>
          </p:cNvGrpSpPr>
          <p:nvPr/>
        </p:nvGrpSpPr>
        <p:grpSpPr>
          <a:xfrm>
            <a:off x="-1934578" y="-584243"/>
            <a:ext cx="14126578" cy="7442244"/>
            <a:chOff x="-1934578" y="-584243"/>
            <a:chExt cx="14126578" cy="7442244"/>
          </a:xfrm>
        </p:grpSpPr>
        <p:sp>
          <p:nvSpPr>
            <p:cNvPr id="26" name="Freeform 2">
              <a:extLst>
                <a:ext uri="{FF2B5EF4-FFF2-40B4-BE49-F238E27FC236}">
                  <a16:creationId xmlns:a16="http://schemas.microsoft.com/office/drawing/2014/main" id="{E79AEEBE-71D5-AA80-8465-17B884452B84}"/>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Freeform 6">
              <a:extLst>
                <a:ext uri="{FF2B5EF4-FFF2-40B4-BE49-F238E27FC236}">
                  <a16:creationId xmlns:a16="http://schemas.microsoft.com/office/drawing/2014/main" id="{887FC33D-8BA5-039F-1804-A2916379F310}"/>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7">
              <a:extLst>
                <a:ext uri="{FF2B5EF4-FFF2-40B4-BE49-F238E27FC236}">
                  <a16:creationId xmlns:a16="http://schemas.microsoft.com/office/drawing/2014/main" id="{69BCDC56-4C2B-5415-6757-92F2D8BD2510}"/>
                </a:ext>
              </a:extLst>
            </p:cNvPr>
            <p:cNvSpPr>
              <a:spLocks noGrp="1" noRot="1" noMove="1" noResize="1" noEditPoints="1" noAdjustHandles="1" noChangeArrowheads="1" noChangeShapeType="1"/>
            </p:cNvSpPr>
            <p:nvPr/>
          </p:nvSpPr>
          <p:spPr>
            <a:xfrm>
              <a:off x="10163367" y="13569"/>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alphaModFix amt="49000"/>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9">
              <a:extLst>
                <a:ext uri="{FF2B5EF4-FFF2-40B4-BE49-F238E27FC236}">
                  <a16:creationId xmlns:a16="http://schemas.microsoft.com/office/drawing/2014/main" id="{1034491E-D704-C4B6-49CA-DB3F58C7BA5E}"/>
                </a:ext>
              </a:extLst>
            </p:cNvPr>
            <p:cNvSpPr>
              <a:spLocks noGrp="1" noRot="1" noMove="1" noResize="1" noEditPoints="1" noAdjustHandles="1" noChangeArrowheads="1" noChangeShapeType="1"/>
            </p:cNvSpPr>
            <p:nvPr/>
          </p:nvSpPr>
          <p:spPr>
            <a:xfrm>
              <a:off x="11138918" y="18864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alphaModFix amt="47000"/>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3">
              <a:extLst>
                <a:ext uri="{FF2B5EF4-FFF2-40B4-BE49-F238E27FC236}">
                  <a16:creationId xmlns:a16="http://schemas.microsoft.com/office/drawing/2014/main" id="{64C58937-0AF6-1648-A4E6-35A00DE2199E}"/>
                </a:ext>
              </a:extLst>
            </p:cNvPr>
            <p:cNvGrpSpPr>
              <a:grpSpLocks noGrp="1" noUngrp="1" noRot="1" noMove="1" noResize="1"/>
            </p:cNvGrpSpPr>
            <p:nvPr/>
          </p:nvGrpSpPr>
          <p:grpSpPr>
            <a:xfrm>
              <a:off x="-1934578" y="-584243"/>
              <a:ext cx="4960667" cy="1311326"/>
              <a:chOff x="0" y="0"/>
              <a:chExt cx="6614223" cy="1748435"/>
            </a:xfrm>
          </p:grpSpPr>
          <p:sp>
            <p:nvSpPr>
              <p:cNvPr id="6" name="Freeform 4">
                <a:extLst>
                  <a:ext uri="{FF2B5EF4-FFF2-40B4-BE49-F238E27FC236}">
                    <a16:creationId xmlns:a16="http://schemas.microsoft.com/office/drawing/2014/main" id="{895AC56C-6692-9CE3-AE00-EFED97B3DF8A}"/>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5">
                <a:extLst>
                  <a:ext uri="{FF2B5EF4-FFF2-40B4-BE49-F238E27FC236}">
                    <a16:creationId xmlns:a16="http://schemas.microsoft.com/office/drawing/2014/main" id="{6B6CF28E-D855-75F8-733C-BD81A8D8E0C4}"/>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a:extLst>
                <a:ext uri="{FF2B5EF4-FFF2-40B4-BE49-F238E27FC236}">
                  <a16:creationId xmlns:a16="http://schemas.microsoft.com/office/drawing/2014/main" id="{560DF9CE-050B-82B2-0090-B280FF4A078F}"/>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alphaModFix amt="50000"/>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9" name="Group 10">
              <a:extLst>
                <a:ext uri="{FF2B5EF4-FFF2-40B4-BE49-F238E27FC236}">
                  <a16:creationId xmlns:a16="http://schemas.microsoft.com/office/drawing/2014/main" id="{26C18F3D-ECB2-19F0-F21F-7767F9BBB0DA}"/>
                </a:ext>
              </a:extLst>
            </p:cNvPr>
            <p:cNvGrpSpPr>
              <a:grpSpLocks noGrp="1" noUngrp="1" noRot="1" noMove="1" noResize="1"/>
            </p:cNvGrpSpPr>
            <p:nvPr/>
          </p:nvGrpSpPr>
          <p:grpSpPr>
            <a:xfrm>
              <a:off x="0" y="-144221"/>
              <a:ext cx="646827" cy="563350"/>
              <a:chOff x="0" y="0"/>
              <a:chExt cx="862437" cy="751133"/>
            </a:xfrm>
          </p:grpSpPr>
          <p:sp>
            <p:nvSpPr>
              <p:cNvPr id="10" name="Freeform 11">
                <a:extLst>
                  <a:ext uri="{FF2B5EF4-FFF2-40B4-BE49-F238E27FC236}">
                    <a16:creationId xmlns:a16="http://schemas.microsoft.com/office/drawing/2014/main" id="{4E16377C-4218-3370-58C1-4CE7247CB80D}"/>
                  </a:ext>
                </a:extLst>
              </p:cNvPr>
              <p:cNvSpPr>
                <a:spLocks noGrp="1" noRot="1" noMove="1" noResize="1" noEditPoints="1" noAdjustHandles="1" noChangeArrowheads="1" noChangeShapeType="1"/>
              </p:cNvSpPr>
              <p:nvPr/>
            </p:nvSpPr>
            <p:spPr>
              <a:xfrm>
                <a:off x="0" y="284261"/>
                <a:ext cx="466872" cy="466872"/>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2">
                <a:extLst>
                  <a:ext uri="{FF2B5EF4-FFF2-40B4-BE49-F238E27FC236}">
                    <a16:creationId xmlns:a16="http://schemas.microsoft.com/office/drawing/2014/main" id="{5888C14A-BD75-A206-5ADD-890DBCD66EFF}"/>
                  </a:ext>
                </a:extLst>
              </p:cNvPr>
              <p:cNvSpPr>
                <a:spLocks noGrp="1" noRot="1" noMove="1" noResize="1" noEditPoints="1" noAdjustHandles="1" noChangeArrowheads="1" noChangeShapeType="1"/>
              </p:cNvSpPr>
              <p:nvPr/>
            </p:nvSpPr>
            <p:spPr>
              <a:xfrm>
                <a:off x="592913" y="0"/>
                <a:ext cx="269524" cy="269524"/>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20" name="Title 1">
            <a:extLst>
              <a:ext uri="{FF2B5EF4-FFF2-40B4-BE49-F238E27FC236}">
                <a16:creationId xmlns:a16="http://schemas.microsoft.com/office/drawing/2014/main" id="{26671232-0B44-1352-4C08-9C92D648883C}"/>
              </a:ext>
            </a:extLst>
          </p:cNvPr>
          <p:cNvSpPr txBox="1">
            <a:spLocks/>
          </p:cNvSpPr>
          <p:nvPr/>
        </p:nvSpPr>
        <p:spPr>
          <a:xfrm>
            <a:off x="1860051" y="197652"/>
            <a:ext cx="8471898" cy="824965"/>
          </a:xfrm>
          <a:prstGeom prst="rect">
            <a:avLst/>
          </a:prstGeom>
        </p:spPr>
        <p:txBody>
          <a:bodyPr vert="horz" lIns="0" tIns="0" rIns="0" bIns="0" rtlCol="0" anchor="ctr">
            <a:normAutofit/>
          </a:bodyPr>
          <a:lstStyle>
            <a:lvl1pPr algn="l" defTabSz="457200" rtl="0" eaLnBrk="1" latinLnBrk="0" hangingPunct="1">
              <a:spcBef>
                <a:spcPct val="0"/>
              </a:spcBef>
              <a:buNone/>
              <a:defRPr sz="3800" b="1" kern="1200">
                <a:solidFill>
                  <a:srgbClr val="231F20"/>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a:ln>
                  <a:noFill/>
                </a:ln>
                <a:solidFill>
                  <a:srgbClr val="C22A62"/>
                </a:solidFill>
                <a:effectLst/>
                <a:uLnTx/>
                <a:uFillTx/>
                <a:latin typeface="Poppins Bold"/>
                <a:ea typeface="+mj-ea"/>
                <a:cs typeface="+mj-cs"/>
              </a:rPr>
              <a:t>PRE-16 QUALIFICATION TABLE</a:t>
            </a:r>
          </a:p>
        </p:txBody>
      </p:sp>
      <p:sp>
        <p:nvSpPr>
          <p:cNvPr id="12" name="Rectangle 11">
            <a:extLst>
              <a:ext uri="{FF2B5EF4-FFF2-40B4-BE49-F238E27FC236}">
                <a16:creationId xmlns:a16="http://schemas.microsoft.com/office/drawing/2014/main" id="{803C0A4E-2B91-52F9-7DDD-D40B86D84ED6}"/>
              </a:ext>
            </a:extLst>
          </p:cNvPr>
          <p:cNvSpPr/>
          <p:nvPr/>
        </p:nvSpPr>
        <p:spPr>
          <a:xfrm>
            <a:off x="412208" y="1022616"/>
            <a:ext cx="1422400" cy="3713841"/>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Higher Education </a:t>
            </a:r>
          </a:p>
        </p:txBody>
      </p:sp>
      <p:sp>
        <p:nvSpPr>
          <p:cNvPr id="13" name="Rectangle 12">
            <a:extLst>
              <a:ext uri="{FF2B5EF4-FFF2-40B4-BE49-F238E27FC236}">
                <a16:creationId xmlns:a16="http://schemas.microsoft.com/office/drawing/2014/main" id="{E8C3C3FE-6F5D-36E9-0BB0-2EC68050ECE6}"/>
              </a:ext>
            </a:extLst>
          </p:cNvPr>
          <p:cNvSpPr/>
          <p:nvPr/>
        </p:nvSpPr>
        <p:spPr>
          <a:xfrm rot="5400000">
            <a:off x="721322" y="4581972"/>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Further Education </a:t>
            </a:r>
          </a:p>
        </p:txBody>
      </p:sp>
      <p:sp>
        <p:nvSpPr>
          <p:cNvPr id="14" name="Rectangle 13">
            <a:extLst>
              <a:ext uri="{FF2B5EF4-FFF2-40B4-BE49-F238E27FC236}">
                <a16:creationId xmlns:a16="http://schemas.microsoft.com/office/drawing/2014/main" id="{4135D45B-93E4-D230-789F-3A7E11169C4D}"/>
              </a:ext>
            </a:extLst>
          </p:cNvPr>
          <p:cNvSpPr/>
          <p:nvPr/>
        </p:nvSpPr>
        <p:spPr>
          <a:xfrm rot="5400000">
            <a:off x="710925" y="5536667"/>
            <a:ext cx="824965" cy="1422400"/>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Year 10/11</a:t>
            </a:r>
          </a:p>
        </p:txBody>
      </p:sp>
      <p:sp>
        <p:nvSpPr>
          <p:cNvPr id="15" name="Rectangle 14">
            <a:extLst>
              <a:ext uri="{FF2B5EF4-FFF2-40B4-BE49-F238E27FC236}">
                <a16:creationId xmlns:a16="http://schemas.microsoft.com/office/drawing/2014/main" id="{9E40E780-0E67-E51F-39B9-35957F5AACFD}"/>
              </a:ext>
            </a:extLst>
          </p:cNvPr>
          <p:cNvSpPr/>
          <p:nvPr/>
        </p:nvSpPr>
        <p:spPr>
          <a:xfrm rot="5400000">
            <a:off x="3820167" y="5539895"/>
            <a:ext cx="824965" cy="1422400"/>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GCSEs</a:t>
            </a:r>
          </a:p>
        </p:txBody>
      </p:sp>
      <p:sp>
        <p:nvSpPr>
          <p:cNvPr id="17" name="Rectangle 16">
            <a:extLst>
              <a:ext uri="{FF2B5EF4-FFF2-40B4-BE49-F238E27FC236}">
                <a16:creationId xmlns:a16="http://schemas.microsoft.com/office/drawing/2014/main" id="{5FCC629E-C935-EEA7-FDEE-149A02FE58CF}"/>
              </a:ext>
            </a:extLst>
          </p:cNvPr>
          <p:cNvSpPr/>
          <p:nvPr/>
        </p:nvSpPr>
        <p:spPr>
          <a:xfrm rot="5400000">
            <a:off x="5384523" y="5539895"/>
            <a:ext cx="824965" cy="1422400"/>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BTEC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Level 2</a:t>
            </a:r>
          </a:p>
        </p:txBody>
      </p:sp>
      <p:sp>
        <p:nvSpPr>
          <p:cNvPr id="19" name="Rectangle 18">
            <a:extLst>
              <a:ext uri="{FF2B5EF4-FFF2-40B4-BE49-F238E27FC236}">
                <a16:creationId xmlns:a16="http://schemas.microsoft.com/office/drawing/2014/main" id="{F16AA9B0-7AE4-D00D-655E-EB991404D736}"/>
              </a:ext>
            </a:extLst>
          </p:cNvPr>
          <p:cNvSpPr/>
          <p:nvPr/>
        </p:nvSpPr>
        <p:spPr>
          <a:xfrm rot="5400000">
            <a:off x="3810371" y="4575267"/>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A-Levels</a:t>
            </a:r>
          </a:p>
        </p:txBody>
      </p:sp>
      <p:sp>
        <p:nvSpPr>
          <p:cNvPr id="21" name="Rectangle 20">
            <a:extLst>
              <a:ext uri="{FF2B5EF4-FFF2-40B4-BE49-F238E27FC236}">
                <a16:creationId xmlns:a16="http://schemas.microsoft.com/office/drawing/2014/main" id="{7EAACF89-EE9A-05B1-6CA4-CE2CA7A2C3B9}"/>
              </a:ext>
            </a:extLst>
          </p:cNvPr>
          <p:cNvSpPr/>
          <p:nvPr/>
        </p:nvSpPr>
        <p:spPr>
          <a:xfrm rot="5400000">
            <a:off x="5384524" y="4575266"/>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T-Level</a:t>
            </a:r>
          </a:p>
        </p:txBody>
      </p:sp>
      <p:sp>
        <p:nvSpPr>
          <p:cNvPr id="22" name="Rectangle 21">
            <a:extLst>
              <a:ext uri="{FF2B5EF4-FFF2-40B4-BE49-F238E27FC236}">
                <a16:creationId xmlns:a16="http://schemas.microsoft.com/office/drawing/2014/main" id="{73E830A3-2742-3605-F57B-0AF997F1DFB5}"/>
              </a:ext>
            </a:extLst>
          </p:cNvPr>
          <p:cNvSpPr/>
          <p:nvPr/>
        </p:nvSpPr>
        <p:spPr>
          <a:xfrm rot="5400000">
            <a:off x="6958676" y="4575266"/>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V-Level</a:t>
            </a:r>
          </a:p>
        </p:txBody>
      </p:sp>
      <p:sp>
        <p:nvSpPr>
          <p:cNvPr id="23" name="Rectangle 22">
            <a:extLst>
              <a:ext uri="{FF2B5EF4-FFF2-40B4-BE49-F238E27FC236}">
                <a16:creationId xmlns:a16="http://schemas.microsoft.com/office/drawing/2014/main" id="{38C74E10-7561-D552-4153-1C2D5589A1D9}"/>
              </a:ext>
            </a:extLst>
          </p:cNvPr>
          <p:cNvSpPr/>
          <p:nvPr/>
        </p:nvSpPr>
        <p:spPr>
          <a:xfrm rot="5400000">
            <a:off x="8508400" y="4575266"/>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BTEC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Level 3*</a:t>
            </a:r>
          </a:p>
        </p:txBody>
      </p:sp>
      <p:sp>
        <p:nvSpPr>
          <p:cNvPr id="24" name="Rectangle 23">
            <a:extLst>
              <a:ext uri="{FF2B5EF4-FFF2-40B4-BE49-F238E27FC236}">
                <a16:creationId xmlns:a16="http://schemas.microsoft.com/office/drawing/2014/main" id="{0D0E077E-4C40-AFB0-F4DC-2A1E10DCCEE0}"/>
              </a:ext>
            </a:extLst>
          </p:cNvPr>
          <p:cNvSpPr/>
          <p:nvPr/>
        </p:nvSpPr>
        <p:spPr>
          <a:xfrm rot="5400000">
            <a:off x="10422851" y="4204629"/>
            <a:ext cx="824965" cy="2145201"/>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Advanced Apprenticeship</a:t>
            </a:r>
          </a:p>
        </p:txBody>
      </p:sp>
      <p:sp>
        <p:nvSpPr>
          <p:cNvPr id="27" name="Rectangle 26">
            <a:extLst>
              <a:ext uri="{FF2B5EF4-FFF2-40B4-BE49-F238E27FC236}">
                <a16:creationId xmlns:a16="http://schemas.microsoft.com/office/drawing/2014/main" id="{0A83B5AC-8105-115B-1376-AF0DA680A8F2}"/>
              </a:ext>
            </a:extLst>
          </p:cNvPr>
          <p:cNvSpPr/>
          <p:nvPr/>
        </p:nvSpPr>
        <p:spPr>
          <a:xfrm rot="5400000">
            <a:off x="10422851" y="5184271"/>
            <a:ext cx="824965" cy="2145201"/>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Intermediate Apprenticeship</a:t>
            </a:r>
          </a:p>
        </p:txBody>
      </p:sp>
      <p:grpSp>
        <p:nvGrpSpPr>
          <p:cNvPr id="30" name="Group 29">
            <a:extLst>
              <a:ext uri="{FF2B5EF4-FFF2-40B4-BE49-F238E27FC236}">
                <a16:creationId xmlns:a16="http://schemas.microsoft.com/office/drawing/2014/main" id="{F3C496A9-E4C3-31A9-7495-4923C402B46E}"/>
              </a:ext>
            </a:extLst>
          </p:cNvPr>
          <p:cNvGrpSpPr/>
          <p:nvPr/>
        </p:nvGrpSpPr>
        <p:grpSpPr>
          <a:xfrm>
            <a:off x="9747996" y="1021212"/>
            <a:ext cx="2140228" cy="1785063"/>
            <a:chOff x="9528466" y="3171298"/>
            <a:chExt cx="2452976" cy="1622864"/>
          </a:xfrm>
        </p:grpSpPr>
        <p:sp>
          <p:nvSpPr>
            <p:cNvPr id="31" name="Rectangle 30">
              <a:extLst>
                <a:ext uri="{FF2B5EF4-FFF2-40B4-BE49-F238E27FC236}">
                  <a16:creationId xmlns:a16="http://schemas.microsoft.com/office/drawing/2014/main" id="{258B72F8-C3E4-8F46-2349-E3504378B3FC}"/>
                </a:ext>
              </a:extLst>
            </p:cNvPr>
            <p:cNvSpPr/>
            <p:nvPr/>
          </p:nvSpPr>
          <p:spPr>
            <a:xfrm rot="5400000">
              <a:off x="10342471" y="3155192"/>
              <a:ext cx="824965" cy="2452976"/>
            </a:xfrm>
            <a:prstGeom prst="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Apprenticeship</a:t>
              </a:r>
            </a:p>
          </p:txBody>
        </p:sp>
        <p:sp>
          <p:nvSpPr>
            <p:cNvPr id="32" name="Rectangle 31">
              <a:extLst>
                <a:ext uri="{FF2B5EF4-FFF2-40B4-BE49-F238E27FC236}">
                  <a16:creationId xmlns:a16="http://schemas.microsoft.com/office/drawing/2014/main" id="{D9E70407-FC4A-5041-9BAB-57906929E999}"/>
                </a:ext>
              </a:extLst>
            </p:cNvPr>
            <p:cNvSpPr/>
            <p:nvPr/>
          </p:nvSpPr>
          <p:spPr>
            <a:xfrm rot="5400000">
              <a:off x="10342471" y="2357293"/>
              <a:ext cx="824965" cy="2452976"/>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Degree</a:t>
              </a:r>
            </a:p>
          </p:txBody>
        </p:sp>
      </p:grpSp>
      <p:sp>
        <p:nvSpPr>
          <p:cNvPr id="33" name="Rectangle 32">
            <a:extLst>
              <a:ext uri="{FF2B5EF4-FFF2-40B4-BE49-F238E27FC236}">
                <a16:creationId xmlns:a16="http://schemas.microsoft.com/office/drawing/2014/main" id="{89AB4AFA-DC32-EAA8-9449-12EC010DCE11}"/>
              </a:ext>
            </a:extLst>
          </p:cNvPr>
          <p:cNvSpPr/>
          <p:nvPr/>
        </p:nvSpPr>
        <p:spPr>
          <a:xfrm rot="5400000">
            <a:off x="2255810" y="5539895"/>
            <a:ext cx="824965" cy="1422400"/>
          </a:xfrm>
          <a:prstGeom prst="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Level 2</a:t>
            </a:r>
          </a:p>
        </p:txBody>
      </p:sp>
      <p:sp>
        <p:nvSpPr>
          <p:cNvPr id="34" name="Rectangle 33">
            <a:extLst>
              <a:ext uri="{FF2B5EF4-FFF2-40B4-BE49-F238E27FC236}">
                <a16:creationId xmlns:a16="http://schemas.microsoft.com/office/drawing/2014/main" id="{1DBE6138-56E5-0536-EE97-5F8B0EFCBB30}"/>
              </a:ext>
            </a:extLst>
          </p:cNvPr>
          <p:cNvSpPr/>
          <p:nvPr/>
        </p:nvSpPr>
        <p:spPr>
          <a:xfrm rot="5400000">
            <a:off x="2257105" y="4575266"/>
            <a:ext cx="824965" cy="1422400"/>
          </a:xfrm>
          <a:prstGeom prst="rect">
            <a:avLst/>
          </a:prstGeom>
          <a:solidFill>
            <a:srgbClr val="00C7C7"/>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Level 3</a:t>
            </a:r>
          </a:p>
        </p:txBody>
      </p:sp>
      <p:sp>
        <p:nvSpPr>
          <p:cNvPr id="35" name="Rectangle 34">
            <a:extLst>
              <a:ext uri="{FF2B5EF4-FFF2-40B4-BE49-F238E27FC236}">
                <a16:creationId xmlns:a16="http://schemas.microsoft.com/office/drawing/2014/main" id="{60859862-13F0-AD45-E9D7-DC8AF477F550}"/>
              </a:ext>
            </a:extLst>
          </p:cNvPr>
          <p:cNvSpPr/>
          <p:nvPr/>
        </p:nvSpPr>
        <p:spPr>
          <a:xfrm rot="5400000">
            <a:off x="2255811" y="3612776"/>
            <a:ext cx="824965" cy="1422400"/>
          </a:xfrm>
          <a:prstGeom prst="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Level 4</a:t>
            </a:r>
          </a:p>
        </p:txBody>
      </p:sp>
      <p:sp>
        <p:nvSpPr>
          <p:cNvPr id="36" name="Rectangle 35">
            <a:extLst>
              <a:ext uri="{FF2B5EF4-FFF2-40B4-BE49-F238E27FC236}">
                <a16:creationId xmlns:a16="http://schemas.microsoft.com/office/drawing/2014/main" id="{2A45EAE8-4845-2F82-B716-E4C06582350A}"/>
              </a:ext>
            </a:extLst>
          </p:cNvPr>
          <p:cNvSpPr/>
          <p:nvPr/>
        </p:nvSpPr>
        <p:spPr>
          <a:xfrm rot="5400000">
            <a:off x="2255810" y="2646817"/>
            <a:ext cx="824965" cy="1422400"/>
          </a:xfrm>
          <a:prstGeom prst="rect">
            <a:avLst/>
          </a:prstGeom>
          <a:solidFill>
            <a:srgbClr val="FDB61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Level 5</a:t>
            </a:r>
          </a:p>
        </p:txBody>
      </p:sp>
      <p:sp>
        <p:nvSpPr>
          <p:cNvPr id="37" name="Rectangle 36">
            <a:extLst>
              <a:ext uri="{FF2B5EF4-FFF2-40B4-BE49-F238E27FC236}">
                <a16:creationId xmlns:a16="http://schemas.microsoft.com/office/drawing/2014/main" id="{33BEDCC1-1EB4-E1CE-712E-C6BF7B98DB79}"/>
              </a:ext>
            </a:extLst>
          </p:cNvPr>
          <p:cNvSpPr/>
          <p:nvPr/>
        </p:nvSpPr>
        <p:spPr>
          <a:xfrm rot="5400000">
            <a:off x="2255810" y="1682592"/>
            <a:ext cx="824965" cy="1422400"/>
          </a:xfrm>
          <a:prstGeom prst="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Level 6</a:t>
            </a:r>
          </a:p>
        </p:txBody>
      </p:sp>
      <p:sp>
        <p:nvSpPr>
          <p:cNvPr id="38" name="Rectangle 37">
            <a:extLst>
              <a:ext uri="{FF2B5EF4-FFF2-40B4-BE49-F238E27FC236}">
                <a16:creationId xmlns:a16="http://schemas.microsoft.com/office/drawing/2014/main" id="{593F6F00-FB17-0378-22EF-25AC190389C5}"/>
              </a:ext>
            </a:extLst>
          </p:cNvPr>
          <p:cNvSpPr/>
          <p:nvPr/>
        </p:nvSpPr>
        <p:spPr>
          <a:xfrm rot="5400000">
            <a:off x="2255810" y="723900"/>
            <a:ext cx="824965" cy="1422400"/>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Level 7</a:t>
            </a:r>
          </a:p>
        </p:txBody>
      </p:sp>
      <p:grpSp>
        <p:nvGrpSpPr>
          <p:cNvPr id="39" name="Group 38">
            <a:extLst>
              <a:ext uri="{FF2B5EF4-FFF2-40B4-BE49-F238E27FC236}">
                <a16:creationId xmlns:a16="http://schemas.microsoft.com/office/drawing/2014/main" id="{205EF2D9-C403-EEAF-7D5D-A5F7D25F6EBD}"/>
              </a:ext>
            </a:extLst>
          </p:cNvPr>
          <p:cNvGrpSpPr/>
          <p:nvPr/>
        </p:nvGrpSpPr>
        <p:grpSpPr>
          <a:xfrm>
            <a:off x="9759403" y="2928109"/>
            <a:ext cx="2140229" cy="1819609"/>
            <a:chOff x="9528465" y="3171298"/>
            <a:chExt cx="2452977" cy="1622864"/>
          </a:xfrm>
        </p:grpSpPr>
        <p:sp>
          <p:nvSpPr>
            <p:cNvPr id="40" name="Rectangle 39">
              <a:extLst>
                <a:ext uri="{FF2B5EF4-FFF2-40B4-BE49-F238E27FC236}">
                  <a16:creationId xmlns:a16="http://schemas.microsoft.com/office/drawing/2014/main" id="{BAC5DAC5-67AF-27C6-38B4-801652FF5D2A}"/>
                </a:ext>
              </a:extLst>
            </p:cNvPr>
            <p:cNvSpPr/>
            <p:nvPr/>
          </p:nvSpPr>
          <p:spPr>
            <a:xfrm rot="5400000">
              <a:off x="10342470" y="3155192"/>
              <a:ext cx="824965" cy="2452976"/>
            </a:xfrm>
            <a:prstGeom prst="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Apprenticeship</a:t>
              </a:r>
            </a:p>
          </p:txBody>
        </p:sp>
        <p:sp>
          <p:nvSpPr>
            <p:cNvPr id="42" name="Rectangle 41">
              <a:extLst>
                <a:ext uri="{FF2B5EF4-FFF2-40B4-BE49-F238E27FC236}">
                  <a16:creationId xmlns:a16="http://schemas.microsoft.com/office/drawing/2014/main" id="{ADF7FD5D-9F9C-7BD7-198B-5AC36AAD7FD7}"/>
                </a:ext>
              </a:extLst>
            </p:cNvPr>
            <p:cNvSpPr/>
            <p:nvPr/>
          </p:nvSpPr>
          <p:spPr>
            <a:xfrm rot="5400000">
              <a:off x="10342471" y="2357293"/>
              <a:ext cx="824965" cy="2452976"/>
            </a:xfrm>
            <a:prstGeom prst="rect">
              <a:avLst/>
            </a:prstGeom>
            <a:solidFill>
              <a:srgbClr val="FDB61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Higher</a:t>
              </a:r>
            </a:p>
          </p:txBody>
        </p:sp>
      </p:grpSp>
      <p:grpSp>
        <p:nvGrpSpPr>
          <p:cNvPr id="47" name="Group 46">
            <a:extLst>
              <a:ext uri="{FF2B5EF4-FFF2-40B4-BE49-F238E27FC236}">
                <a16:creationId xmlns:a16="http://schemas.microsoft.com/office/drawing/2014/main" id="{A521083B-96D9-7B0F-DA4E-BC14E033514E}"/>
              </a:ext>
            </a:extLst>
          </p:cNvPr>
          <p:cNvGrpSpPr/>
          <p:nvPr/>
        </p:nvGrpSpPr>
        <p:grpSpPr>
          <a:xfrm>
            <a:off x="3511653" y="1981309"/>
            <a:ext cx="2996553" cy="2766409"/>
            <a:chOff x="3099445" y="2155105"/>
            <a:chExt cx="2996553" cy="2731873"/>
          </a:xfrm>
        </p:grpSpPr>
        <p:sp>
          <p:nvSpPr>
            <p:cNvPr id="44" name="Rectangle 43">
              <a:extLst>
                <a:ext uri="{FF2B5EF4-FFF2-40B4-BE49-F238E27FC236}">
                  <a16:creationId xmlns:a16="http://schemas.microsoft.com/office/drawing/2014/main" id="{201EB2B7-6DC8-8565-DBAC-90293E8B9515}"/>
                </a:ext>
              </a:extLst>
            </p:cNvPr>
            <p:cNvSpPr/>
            <p:nvPr/>
          </p:nvSpPr>
          <p:spPr>
            <a:xfrm rot="5400000">
              <a:off x="4135232" y="2926213"/>
              <a:ext cx="924978" cy="2996552"/>
            </a:xfrm>
            <a:prstGeom prst="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First Year</a:t>
              </a:r>
            </a:p>
          </p:txBody>
        </p:sp>
        <p:sp>
          <p:nvSpPr>
            <p:cNvPr id="45" name="Rectangle 44">
              <a:extLst>
                <a:ext uri="{FF2B5EF4-FFF2-40B4-BE49-F238E27FC236}">
                  <a16:creationId xmlns:a16="http://schemas.microsoft.com/office/drawing/2014/main" id="{6B495AFE-70F5-3999-91E5-7DEFB2472130}"/>
                </a:ext>
              </a:extLst>
            </p:cNvPr>
            <p:cNvSpPr/>
            <p:nvPr/>
          </p:nvSpPr>
          <p:spPr>
            <a:xfrm rot="5400000">
              <a:off x="4135233" y="2031582"/>
              <a:ext cx="924978" cy="2996552"/>
            </a:xfrm>
            <a:prstGeom prst="rect">
              <a:avLst/>
            </a:prstGeom>
            <a:solidFill>
              <a:srgbClr val="FDB61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a:ea typeface="+mn-ea"/>
                  <a:cs typeface="+mn-cs"/>
                </a:rPr>
                <a:t>Second Year</a:t>
              </a:r>
            </a:p>
          </p:txBody>
        </p:sp>
        <p:sp>
          <p:nvSpPr>
            <p:cNvPr id="46" name="Rectangle 45">
              <a:extLst>
                <a:ext uri="{FF2B5EF4-FFF2-40B4-BE49-F238E27FC236}">
                  <a16:creationId xmlns:a16="http://schemas.microsoft.com/office/drawing/2014/main" id="{1F6F910F-2773-F57A-62D8-289730C09A9D}"/>
                </a:ext>
              </a:extLst>
            </p:cNvPr>
            <p:cNvSpPr/>
            <p:nvPr/>
          </p:nvSpPr>
          <p:spPr>
            <a:xfrm rot="5400000">
              <a:off x="4135232" y="1119318"/>
              <a:ext cx="924978" cy="2996552"/>
            </a:xfrm>
            <a:prstGeom prst="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Calibri"/>
                  <a:ea typeface="+mn-ea"/>
                  <a:cs typeface="+mn-cs"/>
                </a:rPr>
                <a:t>University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Third Year</a:t>
              </a:r>
            </a:p>
          </p:txBody>
        </p:sp>
      </p:grpSp>
      <p:sp>
        <p:nvSpPr>
          <p:cNvPr id="48" name="Rectangle 47">
            <a:extLst>
              <a:ext uri="{FF2B5EF4-FFF2-40B4-BE49-F238E27FC236}">
                <a16:creationId xmlns:a16="http://schemas.microsoft.com/office/drawing/2014/main" id="{1BA302B7-A28E-5CC2-5B77-6BEBB2DA837A}"/>
              </a:ext>
            </a:extLst>
          </p:cNvPr>
          <p:cNvSpPr/>
          <p:nvPr/>
        </p:nvSpPr>
        <p:spPr>
          <a:xfrm rot="5400000">
            <a:off x="4608661" y="-60888"/>
            <a:ext cx="820395" cy="2996552"/>
          </a:xfrm>
          <a:prstGeom prst="rect">
            <a:avLst/>
          </a:prstGeom>
          <a:solidFill>
            <a:srgbClr val="F05E40"/>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a:ea typeface="+mn-ea"/>
                <a:cs typeface="+mn-cs"/>
              </a:rPr>
              <a:t>Masters</a:t>
            </a:r>
          </a:p>
        </p:txBody>
      </p:sp>
      <p:sp>
        <p:nvSpPr>
          <p:cNvPr id="16" name="Rectangle 15">
            <a:extLst>
              <a:ext uri="{FF2B5EF4-FFF2-40B4-BE49-F238E27FC236}">
                <a16:creationId xmlns:a16="http://schemas.microsoft.com/office/drawing/2014/main" id="{9AD6CB11-59D5-4214-5581-A83434254C35}"/>
              </a:ext>
            </a:extLst>
          </p:cNvPr>
          <p:cNvSpPr/>
          <p:nvPr/>
        </p:nvSpPr>
        <p:spPr>
          <a:xfrm>
            <a:off x="412207" y="5835384"/>
            <a:ext cx="6104928" cy="822257"/>
          </a:xfrm>
          <a:prstGeom prst="rect">
            <a:avLst/>
          </a:prstGeom>
          <a:noFill/>
          <a:ln w="7620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DD736C54-E375-E746-1DDF-DD42B78082F5}"/>
              </a:ext>
            </a:extLst>
          </p:cNvPr>
          <p:cNvSpPr/>
          <p:nvPr/>
        </p:nvSpPr>
        <p:spPr>
          <a:xfrm>
            <a:off x="403276" y="4876692"/>
            <a:ext cx="11504657" cy="822257"/>
          </a:xfrm>
          <a:prstGeom prst="rect">
            <a:avLst/>
          </a:prstGeom>
          <a:noFill/>
          <a:ln w="7620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Arrow: Up 24">
            <a:extLst>
              <a:ext uri="{FF2B5EF4-FFF2-40B4-BE49-F238E27FC236}">
                <a16:creationId xmlns:a16="http://schemas.microsoft.com/office/drawing/2014/main" id="{1AA37B77-5426-4316-F720-947286DF2C35}"/>
              </a:ext>
            </a:extLst>
          </p:cNvPr>
          <p:cNvSpPr/>
          <p:nvPr/>
        </p:nvSpPr>
        <p:spPr>
          <a:xfrm>
            <a:off x="7429670" y="1034562"/>
            <a:ext cx="1305377" cy="3610590"/>
          </a:xfrm>
          <a:prstGeom prst="up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dirty="0">
                <a:solidFill>
                  <a:schemeClr val="tx1"/>
                </a:solidFill>
              </a:rPr>
              <a:t>Post-16 Progression</a:t>
            </a:r>
          </a:p>
        </p:txBody>
      </p:sp>
      <p:pic>
        <p:nvPicPr>
          <p:cNvPr id="53" name="Audio 52">
            <a:hlinkClick r:id="" action="ppaction://media"/>
            <a:extLst>
              <a:ext uri="{FF2B5EF4-FFF2-40B4-BE49-F238E27FC236}">
                <a16:creationId xmlns:a16="http://schemas.microsoft.com/office/drawing/2014/main" id="{A1561B13-3E2C-6DB2-12AA-BEC2AAB5805C}"/>
              </a:ext>
            </a:extLst>
          </p:cNvPr>
          <p:cNvPicPr>
            <a:picLocks noChangeAspect="1"/>
          </p:cNvPicPr>
          <p:nvPr>
            <a:audioFile r:link="rId2"/>
            <p:extLst>
              <p:ext uri="{DAA4B4D4-6D71-4841-9C94-3DE7FCFB9230}">
                <p14:media xmlns:p14="http://schemas.microsoft.com/office/powerpoint/2010/main" r:embed="rId3">
                  <p14:trim end="2446.1405"/>
                </p14:media>
              </p:ext>
            </p:extLst>
          </p:nvPr>
        </p:nvPicPr>
        <p:blipFill>
          <a:blip r:embed="rId11"/>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689189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0001">
        <p159:morph option="byObject"/>
      </p:transition>
    </mc:Choice>
    <mc:Fallback xmlns="">
      <p:transition spd="slow" advTm="4000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0" fill="hold" display="0">
                  <p:stCondLst>
                    <p:cond delay="indefinite"/>
                  </p:stCondLst>
                  <p:endCondLst>
                    <p:cond evt="onStopAudio" delay="0">
                      <p:tgtEl>
                        <p:sldTgt/>
                      </p:tgtEl>
                    </p:cond>
                  </p:endCondLst>
                </p:cTn>
                <p:tgtEl>
                  <p:spTgt spid="53"/>
                </p:tgtEl>
              </p:cMediaNode>
            </p:audio>
          </p:childTnLst>
        </p:cTn>
      </p:par>
    </p:tnLst>
    <p:bldLst>
      <p:bldP spid="16" grpId="0" animBg="1"/>
      <p:bldP spid="18"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16FEDDAB-8478-9A92-55EF-672A850749DE}"/>
            </a:ext>
          </a:extLst>
        </p:cNvPr>
        <p:cNvGrpSpPr/>
        <p:nvPr/>
      </p:nvGrpSpPr>
      <p:grpSpPr>
        <a:xfrm>
          <a:off x="0" y="0"/>
          <a:ext cx="0" cy="0"/>
          <a:chOff x="0" y="0"/>
          <a:chExt cx="0" cy="0"/>
        </a:xfrm>
      </p:grpSpPr>
      <p:grpSp>
        <p:nvGrpSpPr>
          <p:cNvPr id="49" name="Group 48">
            <a:extLst>
              <a:ext uri="{FF2B5EF4-FFF2-40B4-BE49-F238E27FC236}">
                <a16:creationId xmlns:a16="http://schemas.microsoft.com/office/drawing/2014/main" id="{1E4B4070-4632-7F91-2465-40D9A9D3BC56}"/>
              </a:ext>
            </a:extLst>
          </p:cNvPr>
          <p:cNvGrpSpPr>
            <a:grpSpLocks noGrp="1" noUngrp="1" noRot="1" noMove="1" noResize="1"/>
          </p:cNvGrpSpPr>
          <p:nvPr/>
        </p:nvGrpSpPr>
        <p:grpSpPr>
          <a:xfrm>
            <a:off x="-1558604" y="-2344392"/>
            <a:ext cx="14574406" cy="9587034"/>
            <a:chOff x="-1662511" y="-2500685"/>
            <a:chExt cx="15546033" cy="10226170"/>
          </a:xfrm>
        </p:grpSpPr>
        <p:sp>
          <p:nvSpPr>
            <p:cNvPr id="50" name="Freeform 2">
              <a:extLst>
                <a:ext uri="{FF2B5EF4-FFF2-40B4-BE49-F238E27FC236}">
                  <a16:creationId xmlns:a16="http://schemas.microsoft.com/office/drawing/2014/main" id="{E25AED3B-9B41-AC39-6F26-46A9315FCEB8}"/>
                </a:ext>
              </a:extLst>
            </p:cNvPr>
            <p:cNvSpPr>
              <a:spLocks noGrp="1" noRot="1" noMove="1" noResize="1" noEditPoints="1" noAdjustHandles="1" noChangeArrowheads="1" noChangeShapeType="1"/>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51" name="Group 3">
              <a:extLst>
                <a:ext uri="{FF2B5EF4-FFF2-40B4-BE49-F238E27FC236}">
                  <a16:creationId xmlns:a16="http://schemas.microsoft.com/office/drawing/2014/main" id="{0B5B8E09-371F-104D-E356-BE410A7C5A9E}"/>
                </a:ext>
              </a:extLst>
            </p:cNvPr>
            <p:cNvGrpSpPr>
              <a:grpSpLocks noGrp="1" noUngrp="1" noRot="1" noMove="1" noResize="1"/>
            </p:cNvGrpSpPr>
            <p:nvPr/>
          </p:nvGrpSpPr>
          <p:grpSpPr>
            <a:xfrm>
              <a:off x="-1662511" y="-427660"/>
              <a:ext cx="4960667" cy="1311326"/>
              <a:chOff x="0" y="0"/>
              <a:chExt cx="6614223" cy="1748435"/>
            </a:xfrm>
          </p:grpSpPr>
          <p:sp>
            <p:nvSpPr>
              <p:cNvPr id="60" name="Freeform 4">
                <a:extLst>
                  <a:ext uri="{FF2B5EF4-FFF2-40B4-BE49-F238E27FC236}">
                    <a16:creationId xmlns:a16="http://schemas.microsoft.com/office/drawing/2014/main" id="{20A8469D-D27E-6410-7EBF-3E71CFF9EDF5}"/>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61" name="Freeform 5">
                <a:extLst>
                  <a:ext uri="{FF2B5EF4-FFF2-40B4-BE49-F238E27FC236}">
                    <a16:creationId xmlns:a16="http://schemas.microsoft.com/office/drawing/2014/main" id="{CEC67705-843F-E096-D7B9-CF01D01E80CC}"/>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52" name="Freeform 6">
              <a:extLst>
                <a:ext uri="{FF2B5EF4-FFF2-40B4-BE49-F238E27FC236}">
                  <a16:creationId xmlns:a16="http://schemas.microsoft.com/office/drawing/2014/main" id="{838B3CF9-FA45-8714-7F25-DFC1603FB972}"/>
                </a:ext>
              </a:extLst>
            </p:cNvPr>
            <p:cNvSpPr>
              <a:spLocks noGrp="1" noRot="1" noMove="1" noResize="1" noEditPoints="1" noAdjustHandles="1" noChangeArrowheads="1" noChangeShapeType="1"/>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3" name="Freeform 7">
              <a:extLst>
                <a:ext uri="{FF2B5EF4-FFF2-40B4-BE49-F238E27FC236}">
                  <a16:creationId xmlns:a16="http://schemas.microsoft.com/office/drawing/2014/main" id="{059EE588-4D98-C8AD-3BD1-6BE5635C6CF0}"/>
                </a:ext>
              </a:extLst>
            </p:cNvPr>
            <p:cNvSpPr>
              <a:spLocks noGrp="1" noRot="1" noMove="1" noResize="1" noEditPoints="1" noAdjustHandles="1" noChangeArrowheads="1" noChangeShapeType="1"/>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4" name="Freeform 8">
              <a:extLst>
                <a:ext uri="{FF2B5EF4-FFF2-40B4-BE49-F238E27FC236}">
                  <a16:creationId xmlns:a16="http://schemas.microsoft.com/office/drawing/2014/main" id="{4C707598-6012-C38B-6970-7DA06A16B37E}"/>
                </a:ext>
              </a:extLst>
            </p:cNvPr>
            <p:cNvSpPr>
              <a:spLocks noGrp="1" noRot="1" noMove="1" noResize="1" noEditPoints="1" noAdjustHandles="1" noChangeArrowheads="1" noChangeShapeType="1"/>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5" name="Freeform 9">
              <a:extLst>
                <a:ext uri="{FF2B5EF4-FFF2-40B4-BE49-F238E27FC236}">
                  <a16:creationId xmlns:a16="http://schemas.microsoft.com/office/drawing/2014/main" id="{3C928871-7007-2AFF-8A2C-3EF4B389E751}"/>
                </a:ext>
              </a:extLst>
            </p:cNvPr>
            <p:cNvSpPr>
              <a:spLocks noGrp="1" noRot="1" noMove="1" noResize="1" noEditPoints="1" noAdjustHandles="1" noChangeArrowheads="1" noChangeShapeType="1"/>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6" name="Freeform 10">
              <a:extLst>
                <a:ext uri="{FF2B5EF4-FFF2-40B4-BE49-F238E27FC236}">
                  <a16:creationId xmlns:a16="http://schemas.microsoft.com/office/drawing/2014/main" id="{92931BEA-F63F-03F1-4FEB-5B4BC6AC7334}"/>
                </a:ext>
              </a:extLst>
            </p:cNvPr>
            <p:cNvSpPr>
              <a:spLocks noGrp="1" noRot="1" noMove="1" noResize="1" noEditPoints="1" noAdjustHandles="1" noChangeArrowheads="1" noChangeShapeType="1"/>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7" name="Freeform 11">
              <a:extLst>
                <a:ext uri="{FF2B5EF4-FFF2-40B4-BE49-F238E27FC236}">
                  <a16:creationId xmlns:a16="http://schemas.microsoft.com/office/drawing/2014/main" id="{F7034B05-9FF6-3C2E-D861-A87231EA90F5}"/>
                </a:ext>
              </a:extLst>
            </p:cNvPr>
            <p:cNvSpPr>
              <a:spLocks noGrp="1" noRot="1" noMove="1" noResize="1" noEditPoints="1" noAdjustHandles="1" noChangeArrowheads="1" noChangeShapeType="1"/>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8" name="Freeform 12">
              <a:extLst>
                <a:ext uri="{FF2B5EF4-FFF2-40B4-BE49-F238E27FC236}">
                  <a16:creationId xmlns:a16="http://schemas.microsoft.com/office/drawing/2014/main" id="{A76C8304-D963-99E7-477A-54A4D9BE3DFB}"/>
                </a:ext>
              </a:extLst>
            </p:cNvPr>
            <p:cNvSpPr>
              <a:spLocks noGrp="1" noRot="1" noMove="1" noResize="1" noEditPoints="1" noAdjustHandles="1" noChangeArrowheads="1" noChangeShapeType="1"/>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13">
              <a:extLst>
                <a:ext uri="{FF2B5EF4-FFF2-40B4-BE49-F238E27FC236}">
                  <a16:creationId xmlns:a16="http://schemas.microsoft.com/office/drawing/2014/main" id="{56AE920E-75B6-1D7C-6A3F-A28F03E8348D}"/>
                </a:ext>
              </a:extLst>
            </p:cNvPr>
            <p:cNvSpPr>
              <a:spLocks noGrp="1" noRot="1" noMove="1" noResize="1" noEditPoints="1" noAdjustHandles="1" noChangeArrowheads="1" noChangeShapeType="1"/>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8" name="TextBox 47">
            <a:extLst>
              <a:ext uri="{FF2B5EF4-FFF2-40B4-BE49-F238E27FC236}">
                <a16:creationId xmlns:a16="http://schemas.microsoft.com/office/drawing/2014/main" id="{63A5A604-899B-7290-172D-DCC544070268}"/>
              </a:ext>
            </a:extLst>
          </p:cNvPr>
          <p:cNvSpPr txBox="1"/>
          <p:nvPr/>
        </p:nvSpPr>
        <p:spPr>
          <a:xfrm>
            <a:off x="3307118" y="328269"/>
            <a:ext cx="5577764" cy="769441"/>
          </a:xfrm>
          <a:prstGeom prst="rect">
            <a:avLst/>
          </a:prstGeom>
          <a:noFill/>
        </p:spPr>
        <p:txBody>
          <a:bodyPr wrap="square">
            <a:spAutoFit/>
          </a:bodyP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C22A62"/>
                </a:solidFill>
                <a:effectLst/>
                <a:uLnTx/>
                <a:uFillTx/>
                <a:latin typeface="Poppins Bold" panose="020B0604020202020204" charset="0"/>
                <a:ea typeface="+mn-ea"/>
                <a:cs typeface="Poppins Bold" panose="020B0604020202020204" charset="0"/>
              </a:rPr>
              <a:t>POST-16 OPTIONS</a:t>
            </a:r>
          </a:p>
        </p:txBody>
      </p:sp>
      <p:sp>
        <p:nvSpPr>
          <p:cNvPr id="43" name="Rounded Rectangle 10">
            <a:extLst>
              <a:ext uri="{FF2B5EF4-FFF2-40B4-BE49-F238E27FC236}">
                <a16:creationId xmlns:a16="http://schemas.microsoft.com/office/drawing/2014/main" id="{0A2C1800-B6DD-46D5-5303-71A4982DAAEF}"/>
              </a:ext>
            </a:extLst>
          </p:cNvPr>
          <p:cNvSpPr/>
          <p:nvPr/>
        </p:nvSpPr>
        <p:spPr>
          <a:xfrm>
            <a:off x="5523634" y="1023358"/>
            <a:ext cx="2858003" cy="830153"/>
          </a:xfrm>
          <a:prstGeom prst="roundRect">
            <a:avLst/>
          </a:prstGeom>
          <a:solidFill>
            <a:srgbClr val="C22A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FFFFFF"/>
                </a:solidFill>
                <a:effectLst/>
                <a:uLnTx/>
                <a:uFillTx/>
                <a:latin typeface="Calibri"/>
                <a:ea typeface="+mn-ea"/>
                <a:cs typeface="+mn-cs"/>
              </a:rPr>
              <a:t>T-Level </a:t>
            </a:r>
          </a:p>
        </p:txBody>
      </p:sp>
      <p:sp>
        <p:nvSpPr>
          <p:cNvPr id="47" name="Rounded Rectangle 10">
            <a:extLst>
              <a:ext uri="{FF2B5EF4-FFF2-40B4-BE49-F238E27FC236}">
                <a16:creationId xmlns:a16="http://schemas.microsoft.com/office/drawing/2014/main" id="{99D4F44F-2A8A-4E55-9335-1A1E5ACC512E}"/>
              </a:ext>
            </a:extLst>
          </p:cNvPr>
          <p:cNvSpPr/>
          <p:nvPr/>
        </p:nvSpPr>
        <p:spPr>
          <a:xfrm>
            <a:off x="8946847" y="998016"/>
            <a:ext cx="2858003" cy="830153"/>
          </a:xfrm>
          <a:prstGeom prst="roundRect">
            <a:avLst/>
          </a:prstGeom>
          <a:solidFill>
            <a:srgbClr val="FDB6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prstClr val="black"/>
                </a:solidFill>
                <a:effectLst/>
                <a:uLnTx/>
                <a:uFillTx/>
                <a:latin typeface="Calibri"/>
                <a:ea typeface="+mn-ea"/>
                <a:cs typeface="+mn-cs"/>
              </a:rPr>
              <a:t>BTEC Level 3</a:t>
            </a:r>
          </a:p>
        </p:txBody>
      </p:sp>
      <p:sp>
        <p:nvSpPr>
          <p:cNvPr id="19" name="Rounded Rectangle 10">
            <a:extLst>
              <a:ext uri="{FF2B5EF4-FFF2-40B4-BE49-F238E27FC236}">
                <a16:creationId xmlns:a16="http://schemas.microsoft.com/office/drawing/2014/main" id="{44715A8F-8D5A-95FA-45BF-9460137CA081}"/>
              </a:ext>
            </a:extLst>
          </p:cNvPr>
          <p:cNvSpPr/>
          <p:nvPr/>
        </p:nvSpPr>
        <p:spPr>
          <a:xfrm>
            <a:off x="1939414" y="1023358"/>
            <a:ext cx="2858003" cy="830152"/>
          </a:xfrm>
          <a:prstGeom prst="roundRect">
            <a:avLst/>
          </a:prstGeom>
          <a:solidFill>
            <a:srgbClr val="1B95B1"/>
          </a:solidFill>
          <a:ln>
            <a:solidFill>
              <a:srgbClr val="1B95B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FFFFFF"/>
                </a:solidFill>
                <a:effectLst/>
                <a:uLnTx/>
                <a:uFillTx/>
                <a:latin typeface="Calibri"/>
                <a:ea typeface="+mn-ea"/>
                <a:cs typeface="+mn-cs"/>
              </a:rPr>
              <a:t>A-Level</a:t>
            </a:r>
          </a:p>
        </p:txBody>
      </p:sp>
      <p:sp>
        <p:nvSpPr>
          <p:cNvPr id="2" name="Rectangle 1">
            <a:extLst>
              <a:ext uri="{FF2B5EF4-FFF2-40B4-BE49-F238E27FC236}">
                <a16:creationId xmlns:a16="http://schemas.microsoft.com/office/drawing/2014/main" id="{51E49B0F-A905-CCD2-4573-FEDDD204241A}"/>
              </a:ext>
            </a:extLst>
          </p:cNvPr>
          <p:cNvSpPr/>
          <p:nvPr/>
        </p:nvSpPr>
        <p:spPr>
          <a:xfrm>
            <a:off x="1710172" y="4533716"/>
            <a:ext cx="10343193" cy="649675"/>
          </a:xfrm>
          <a:prstGeom prst="rect">
            <a:avLst/>
          </a:prstGeom>
          <a:solidFill>
            <a:srgbClr val="FDFDFD"/>
          </a:solidFill>
          <a:ln w="76200">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2-year qualification completed in Years 12-13 after your GCSEs</a:t>
            </a:r>
          </a:p>
        </p:txBody>
      </p:sp>
      <p:sp>
        <p:nvSpPr>
          <p:cNvPr id="3" name="Rectangle: Rounded Corners 2">
            <a:extLst>
              <a:ext uri="{FF2B5EF4-FFF2-40B4-BE49-F238E27FC236}">
                <a16:creationId xmlns:a16="http://schemas.microsoft.com/office/drawing/2014/main" id="{AA80B5D3-1BB6-7780-56AE-8416A7EFA69A}"/>
              </a:ext>
            </a:extLst>
          </p:cNvPr>
          <p:cNvSpPr/>
          <p:nvPr/>
        </p:nvSpPr>
        <p:spPr>
          <a:xfrm>
            <a:off x="81215" y="2741709"/>
            <a:ext cx="1467591" cy="961618"/>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688" b="1" i="0" u="none" strike="noStrike" kern="1200" cap="none" spc="0" normalizeH="0" baseline="0" noProof="0" dirty="0">
                <a:ln>
                  <a:noFill/>
                </a:ln>
                <a:solidFill>
                  <a:prstClr val="black"/>
                </a:solidFill>
                <a:effectLst/>
                <a:uLnTx/>
                <a:uFillTx/>
                <a:latin typeface="Calibri"/>
                <a:ea typeface="+mn-ea"/>
                <a:cs typeface="+mn-cs"/>
              </a:rPr>
              <a:t>What are they?</a:t>
            </a:r>
          </a:p>
        </p:txBody>
      </p:sp>
      <p:sp>
        <p:nvSpPr>
          <p:cNvPr id="4" name="Rectangle: Rounded Corners 3">
            <a:extLst>
              <a:ext uri="{FF2B5EF4-FFF2-40B4-BE49-F238E27FC236}">
                <a16:creationId xmlns:a16="http://schemas.microsoft.com/office/drawing/2014/main" id="{CDD40CE5-27E4-DBE3-6371-C51BC3D89911}"/>
              </a:ext>
            </a:extLst>
          </p:cNvPr>
          <p:cNvSpPr/>
          <p:nvPr/>
        </p:nvSpPr>
        <p:spPr>
          <a:xfrm>
            <a:off x="76397" y="4370680"/>
            <a:ext cx="1467591" cy="961618"/>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688" b="1" i="0" u="none" strike="noStrike" kern="1200" cap="none" spc="0" normalizeH="0" baseline="0" noProof="0" dirty="0">
                <a:ln>
                  <a:noFill/>
                </a:ln>
                <a:solidFill>
                  <a:prstClr val="black"/>
                </a:solidFill>
                <a:effectLst/>
                <a:uLnTx/>
                <a:uFillTx/>
                <a:latin typeface="Calibri"/>
                <a:ea typeface="+mn-ea"/>
                <a:cs typeface="+mn-cs"/>
              </a:rPr>
              <a:t>How long do they take?</a:t>
            </a:r>
          </a:p>
        </p:txBody>
      </p:sp>
      <p:sp>
        <p:nvSpPr>
          <p:cNvPr id="6" name="Rectangle 5">
            <a:extLst>
              <a:ext uri="{FF2B5EF4-FFF2-40B4-BE49-F238E27FC236}">
                <a16:creationId xmlns:a16="http://schemas.microsoft.com/office/drawing/2014/main" id="{4B7A4689-F595-EE79-AE77-035F8C52B5F6}"/>
              </a:ext>
            </a:extLst>
          </p:cNvPr>
          <p:cNvSpPr/>
          <p:nvPr/>
        </p:nvSpPr>
        <p:spPr>
          <a:xfrm>
            <a:off x="1738313" y="2236709"/>
            <a:ext cx="3307621" cy="1910162"/>
          </a:xfrm>
          <a:prstGeom prst="rect">
            <a:avLst/>
          </a:prstGeom>
          <a:solidFill>
            <a:srgbClr val="FDFDFD"/>
          </a:solidFill>
          <a:ln w="76200">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Subject-based qualifications.</a:t>
            </a:r>
          </a:p>
          <a:p>
            <a:pPr marL="0" marR="0" lvl="0" indent="0" algn="ctr" defTabSz="85725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You pick 3 or 4 school subjects </a:t>
            </a:r>
          </a:p>
        </p:txBody>
      </p:sp>
      <p:sp>
        <p:nvSpPr>
          <p:cNvPr id="7" name="Rectangle 6">
            <a:extLst>
              <a:ext uri="{FF2B5EF4-FFF2-40B4-BE49-F238E27FC236}">
                <a16:creationId xmlns:a16="http://schemas.microsoft.com/office/drawing/2014/main" id="{FAC53142-4026-595B-C9D5-F1BA6A0CEE80}"/>
              </a:ext>
            </a:extLst>
          </p:cNvPr>
          <p:cNvSpPr/>
          <p:nvPr/>
        </p:nvSpPr>
        <p:spPr>
          <a:xfrm>
            <a:off x="5242028" y="2231377"/>
            <a:ext cx="3307621" cy="1910162"/>
          </a:xfrm>
          <a:prstGeom prst="rect">
            <a:avLst/>
          </a:prstGeom>
          <a:solidFill>
            <a:srgbClr val="FDFDFD"/>
          </a:solidFill>
          <a:ln w="7620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Vocational subjects designed by employers.</a:t>
            </a:r>
          </a:p>
          <a:p>
            <a:pPr marL="0" marR="0" lvl="0" indent="0" algn="ctr" defTabSz="85725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You pick 1 subject which is the equivalent of 3 A-Levels.</a:t>
            </a:r>
          </a:p>
        </p:txBody>
      </p:sp>
      <p:sp>
        <p:nvSpPr>
          <p:cNvPr id="8" name="Rectangle 7">
            <a:extLst>
              <a:ext uri="{FF2B5EF4-FFF2-40B4-BE49-F238E27FC236}">
                <a16:creationId xmlns:a16="http://schemas.microsoft.com/office/drawing/2014/main" id="{847073C6-CD00-4A46-D6FB-A9D204909231}"/>
              </a:ext>
            </a:extLst>
          </p:cNvPr>
          <p:cNvSpPr/>
          <p:nvPr/>
        </p:nvSpPr>
        <p:spPr>
          <a:xfrm>
            <a:off x="8717014" y="2236709"/>
            <a:ext cx="3307621" cy="1910162"/>
          </a:xfrm>
          <a:prstGeom prst="rect">
            <a:avLst/>
          </a:prstGeom>
          <a:solidFill>
            <a:srgbClr val="FDFDFD"/>
          </a:solidFill>
          <a:ln w="76200">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Vocational subjects.</a:t>
            </a:r>
          </a:p>
          <a:p>
            <a:pPr marL="0" marR="0" lvl="0" indent="0" algn="ctr" defTabSz="85725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Sat with A-Levels, or as a standalone which is the equivalent of 3 A-Levels.</a:t>
            </a:r>
          </a:p>
        </p:txBody>
      </p:sp>
      <p:sp>
        <p:nvSpPr>
          <p:cNvPr id="23" name="Rectangle: Rounded Corners 22">
            <a:extLst>
              <a:ext uri="{FF2B5EF4-FFF2-40B4-BE49-F238E27FC236}">
                <a16:creationId xmlns:a16="http://schemas.microsoft.com/office/drawing/2014/main" id="{0DEBB8AD-C1AC-C3B6-6A9C-C605AE5DA279}"/>
              </a:ext>
            </a:extLst>
          </p:cNvPr>
          <p:cNvSpPr/>
          <p:nvPr/>
        </p:nvSpPr>
        <p:spPr>
          <a:xfrm>
            <a:off x="81215" y="5570923"/>
            <a:ext cx="1467591" cy="961618"/>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688" b="1" i="0" u="none" strike="noStrike" kern="1200" cap="none" spc="0" normalizeH="0" baseline="0" noProof="0" dirty="0">
                <a:ln>
                  <a:noFill/>
                </a:ln>
                <a:solidFill>
                  <a:prstClr val="black"/>
                </a:solidFill>
                <a:effectLst/>
                <a:uLnTx/>
                <a:uFillTx/>
                <a:latin typeface="Calibri"/>
                <a:ea typeface="+mn-ea"/>
                <a:cs typeface="+mn-cs"/>
              </a:rPr>
              <a:t>Where do I study them?</a:t>
            </a:r>
          </a:p>
        </p:txBody>
      </p:sp>
      <p:sp>
        <p:nvSpPr>
          <p:cNvPr id="24" name="Rectangle 23">
            <a:extLst>
              <a:ext uri="{FF2B5EF4-FFF2-40B4-BE49-F238E27FC236}">
                <a16:creationId xmlns:a16="http://schemas.microsoft.com/office/drawing/2014/main" id="{30B87998-C879-8821-07E4-A9873A8D19A1}"/>
              </a:ext>
            </a:extLst>
          </p:cNvPr>
          <p:cNvSpPr/>
          <p:nvPr/>
        </p:nvSpPr>
        <p:spPr>
          <a:xfrm>
            <a:off x="1710172" y="5691058"/>
            <a:ext cx="10352900" cy="649675"/>
          </a:xfrm>
          <a:prstGeom prst="rect">
            <a:avLst/>
          </a:prstGeom>
          <a:solidFill>
            <a:srgbClr val="FDFDFD"/>
          </a:solidFill>
          <a:ln w="76200">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At a School Sixth-Form, College, or a Sixth Form College</a:t>
            </a:r>
          </a:p>
        </p:txBody>
      </p:sp>
      <p:pic>
        <p:nvPicPr>
          <p:cNvPr id="13" name="Audio 12">
            <a:hlinkClick r:id="" action="ppaction://media"/>
            <a:extLst>
              <a:ext uri="{FF2B5EF4-FFF2-40B4-BE49-F238E27FC236}">
                <a16:creationId xmlns:a16="http://schemas.microsoft.com/office/drawing/2014/main" id="{E3165077-FAD7-846B-9AF2-5A4E3A7CA56E}"/>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
        <p:nvSpPr>
          <p:cNvPr id="9" name="Oval 8">
            <a:extLst>
              <a:ext uri="{FF2B5EF4-FFF2-40B4-BE49-F238E27FC236}">
                <a16:creationId xmlns:a16="http://schemas.microsoft.com/office/drawing/2014/main" id="{2CC6B9DA-3E33-234C-A2CD-6F027AC120DE}"/>
              </a:ext>
            </a:extLst>
          </p:cNvPr>
          <p:cNvSpPr/>
          <p:nvPr/>
        </p:nvSpPr>
        <p:spPr>
          <a:xfrm>
            <a:off x="12884" y="223557"/>
            <a:ext cx="1813111" cy="1664567"/>
          </a:xfrm>
          <a:prstGeom prst="ellipse">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4146261371"/>
      </p:ext>
    </p:extLst>
  </p:cSld>
  <p:clrMapOvr>
    <a:masterClrMapping/>
  </p:clrMapOvr>
  <mc:AlternateContent xmlns:mc="http://schemas.openxmlformats.org/markup-compatibility/2006" xmlns:p14="http://schemas.microsoft.com/office/powerpoint/2010/main">
    <mc:Choice Requires="p14">
      <p:transition spd="slow" p14:dur="2000" advTm="139416"/>
    </mc:Choice>
    <mc:Fallback xmlns="">
      <p:transition spd="slow" advTm="1394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heel(1)">
                                      <p:cBhvr>
                                        <p:cTn id="31" dur="59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2" fill="hold" display="0">
                  <p:stCondLst>
                    <p:cond delay="indefinite"/>
                  </p:stCondLst>
                  <p:endCondLst>
                    <p:cond evt="onStopAudio" delay="0">
                      <p:tgtEl>
                        <p:sldTgt/>
                      </p:tgtEl>
                    </p:cond>
                  </p:endCondLst>
                </p:cTn>
                <p:tgtEl>
                  <p:spTgt spid="13"/>
                </p:tgtEl>
              </p:cMediaNode>
            </p:audio>
          </p:childTnLst>
        </p:cTn>
      </p:par>
    </p:tnLst>
    <p:bldLst>
      <p:bldP spid="2" grpId="0" animBg="1"/>
      <p:bldP spid="6" grpId="0" animBg="1"/>
      <p:bldP spid="7" grpId="0" animBg="1"/>
      <p:bldP spid="8" grpId="0" animBg="1"/>
      <p:bldP spid="24"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24A538B3-0173-4B66-563F-DD34BE006CA2}"/>
            </a:ext>
          </a:extLst>
        </p:cNvPr>
        <p:cNvGrpSpPr/>
        <p:nvPr/>
      </p:nvGrpSpPr>
      <p:grpSpPr>
        <a:xfrm>
          <a:off x="0" y="0"/>
          <a:ext cx="0" cy="0"/>
          <a:chOff x="0" y="0"/>
          <a:chExt cx="0" cy="0"/>
        </a:xfrm>
      </p:grpSpPr>
      <p:grpSp>
        <p:nvGrpSpPr>
          <p:cNvPr id="49" name="Group 48">
            <a:extLst>
              <a:ext uri="{FF2B5EF4-FFF2-40B4-BE49-F238E27FC236}">
                <a16:creationId xmlns:a16="http://schemas.microsoft.com/office/drawing/2014/main" id="{611BF5A9-1310-B48A-1C03-C1AC13E2D67D}"/>
              </a:ext>
            </a:extLst>
          </p:cNvPr>
          <p:cNvGrpSpPr>
            <a:grpSpLocks noGrp="1" noUngrp="1" noRot="1" noMove="1" noResize="1"/>
          </p:cNvGrpSpPr>
          <p:nvPr/>
        </p:nvGrpSpPr>
        <p:grpSpPr>
          <a:xfrm>
            <a:off x="-1558604" y="-2344392"/>
            <a:ext cx="14574406" cy="9587034"/>
            <a:chOff x="-1662511" y="-2500685"/>
            <a:chExt cx="15546033" cy="10226170"/>
          </a:xfrm>
        </p:grpSpPr>
        <p:sp>
          <p:nvSpPr>
            <p:cNvPr id="50" name="Freeform 2">
              <a:extLst>
                <a:ext uri="{FF2B5EF4-FFF2-40B4-BE49-F238E27FC236}">
                  <a16:creationId xmlns:a16="http://schemas.microsoft.com/office/drawing/2014/main" id="{4F12E372-D5C9-A634-E95B-1E374E798861}"/>
                </a:ext>
              </a:extLst>
            </p:cNvPr>
            <p:cNvSpPr>
              <a:spLocks noGrp="1" noRot="1" noMove="1" noResize="1" noEditPoints="1" noAdjustHandles="1" noChangeArrowheads="1" noChangeShapeType="1"/>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51" name="Group 3">
              <a:extLst>
                <a:ext uri="{FF2B5EF4-FFF2-40B4-BE49-F238E27FC236}">
                  <a16:creationId xmlns:a16="http://schemas.microsoft.com/office/drawing/2014/main" id="{3FE3BFF3-882A-0FC0-0D89-70B54413FF5A}"/>
                </a:ext>
              </a:extLst>
            </p:cNvPr>
            <p:cNvGrpSpPr>
              <a:grpSpLocks noGrp="1" noUngrp="1" noRot="1" noMove="1" noResize="1"/>
            </p:cNvGrpSpPr>
            <p:nvPr/>
          </p:nvGrpSpPr>
          <p:grpSpPr>
            <a:xfrm>
              <a:off x="-1662511" y="-427660"/>
              <a:ext cx="4960667" cy="1311326"/>
              <a:chOff x="0" y="0"/>
              <a:chExt cx="6614223" cy="1748435"/>
            </a:xfrm>
          </p:grpSpPr>
          <p:sp>
            <p:nvSpPr>
              <p:cNvPr id="60" name="Freeform 4">
                <a:extLst>
                  <a:ext uri="{FF2B5EF4-FFF2-40B4-BE49-F238E27FC236}">
                    <a16:creationId xmlns:a16="http://schemas.microsoft.com/office/drawing/2014/main" id="{F14E7B4D-D9F2-C01F-561A-483AEF59F835}"/>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61" name="Freeform 5">
                <a:extLst>
                  <a:ext uri="{FF2B5EF4-FFF2-40B4-BE49-F238E27FC236}">
                    <a16:creationId xmlns:a16="http://schemas.microsoft.com/office/drawing/2014/main" id="{3409B2C5-9CCB-6865-8373-A675EA0B4099}"/>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52" name="Freeform 6">
              <a:extLst>
                <a:ext uri="{FF2B5EF4-FFF2-40B4-BE49-F238E27FC236}">
                  <a16:creationId xmlns:a16="http://schemas.microsoft.com/office/drawing/2014/main" id="{2D1AD65E-B242-E980-A363-75C73FB89903}"/>
                </a:ext>
              </a:extLst>
            </p:cNvPr>
            <p:cNvSpPr>
              <a:spLocks noGrp="1" noRot="1" noMove="1" noResize="1" noEditPoints="1" noAdjustHandles="1" noChangeArrowheads="1" noChangeShapeType="1"/>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3" name="Freeform 7">
              <a:extLst>
                <a:ext uri="{FF2B5EF4-FFF2-40B4-BE49-F238E27FC236}">
                  <a16:creationId xmlns:a16="http://schemas.microsoft.com/office/drawing/2014/main" id="{78F32D45-25A7-39C5-15FC-A6C9C1FA51D7}"/>
                </a:ext>
              </a:extLst>
            </p:cNvPr>
            <p:cNvSpPr>
              <a:spLocks noGrp="1" noRot="1" noMove="1" noResize="1" noEditPoints="1" noAdjustHandles="1" noChangeArrowheads="1" noChangeShapeType="1"/>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4" name="Freeform 8">
              <a:extLst>
                <a:ext uri="{FF2B5EF4-FFF2-40B4-BE49-F238E27FC236}">
                  <a16:creationId xmlns:a16="http://schemas.microsoft.com/office/drawing/2014/main" id="{E01FC963-33A6-9C1C-3E75-88F5ADDE8828}"/>
                </a:ext>
              </a:extLst>
            </p:cNvPr>
            <p:cNvSpPr>
              <a:spLocks noGrp="1" noRot="1" noMove="1" noResize="1" noEditPoints="1" noAdjustHandles="1" noChangeArrowheads="1" noChangeShapeType="1"/>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5" name="Freeform 9">
              <a:extLst>
                <a:ext uri="{FF2B5EF4-FFF2-40B4-BE49-F238E27FC236}">
                  <a16:creationId xmlns:a16="http://schemas.microsoft.com/office/drawing/2014/main" id="{52F0DE9D-BCE7-2849-1363-9A0F1406E7D8}"/>
                </a:ext>
              </a:extLst>
            </p:cNvPr>
            <p:cNvSpPr>
              <a:spLocks noGrp="1" noRot="1" noMove="1" noResize="1" noEditPoints="1" noAdjustHandles="1" noChangeArrowheads="1" noChangeShapeType="1"/>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6" name="Freeform 10">
              <a:extLst>
                <a:ext uri="{FF2B5EF4-FFF2-40B4-BE49-F238E27FC236}">
                  <a16:creationId xmlns:a16="http://schemas.microsoft.com/office/drawing/2014/main" id="{244C55EA-4B3D-D991-EC03-09DF0CB28BC4}"/>
                </a:ext>
              </a:extLst>
            </p:cNvPr>
            <p:cNvSpPr>
              <a:spLocks noGrp="1" noRot="1" noMove="1" noResize="1" noEditPoints="1" noAdjustHandles="1" noChangeArrowheads="1" noChangeShapeType="1"/>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7" name="Freeform 11">
              <a:extLst>
                <a:ext uri="{FF2B5EF4-FFF2-40B4-BE49-F238E27FC236}">
                  <a16:creationId xmlns:a16="http://schemas.microsoft.com/office/drawing/2014/main" id="{8BDD2323-E04F-87B2-572C-E09846CB8BA4}"/>
                </a:ext>
              </a:extLst>
            </p:cNvPr>
            <p:cNvSpPr>
              <a:spLocks noGrp="1" noRot="1" noMove="1" noResize="1" noEditPoints="1" noAdjustHandles="1" noChangeArrowheads="1" noChangeShapeType="1"/>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8" name="Freeform 12">
              <a:extLst>
                <a:ext uri="{FF2B5EF4-FFF2-40B4-BE49-F238E27FC236}">
                  <a16:creationId xmlns:a16="http://schemas.microsoft.com/office/drawing/2014/main" id="{77493FFB-BB6B-D3EC-5289-3CCB97081C97}"/>
                </a:ext>
              </a:extLst>
            </p:cNvPr>
            <p:cNvSpPr>
              <a:spLocks noGrp="1" noRot="1" noMove="1" noResize="1" noEditPoints="1" noAdjustHandles="1" noChangeArrowheads="1" noChangeShapeType="1"/>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13">
              <a:extLst>
                <a:ext uri="{FF2B5EF4-FFF2-40B4-BE49-F238E27FC236}">
                  <a16:creationId xmlns:a16="http://schemas.microsoft.com/office/drawing/2014/main" id="{083ACD1E-E15B-DA9F-DFCD-C3BD20864930}"/>
                </a:ext>
              </a:extLst>
            </p:cNvPr>
            <p:cNvSpPr>
              <a:spLocks noGrp="1" noRot="1" noMove="1" noResize="1" noEditPoints="1" noAdjustHandles="1" noChangeArrowheads="1" noChangeShapeType="1"/>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8" name="TextBox 47">
            <a:extLst>
              <a:ext uri="{FF2B5EF4-FFF2-40B4-BE49-F238E27FC236}">
                <a16:creationId xmlns:a16="http://schemas.microsoft.com/office/drawing/2014/main" id="{E45E3C39-AC94-688E-62FD-10BB421380E3}"/>
              </a:ext>
            </a:extLst>
          </p:cNvPr>
          <p:cNvSpPr txBox="1"/>
          <p:nvPr/>
        </p:nvSpPr>
        <p:spPr>
          <a:xfrm>
            <a:off x="3307118" y="328269"/>
            <a:ext cx="5577764" cy="769441"/>
          </a:xfrm>
          <a:prstGeom prst="rect">
            <a:avLst/>
          </a:prstGeom>
          <a:noFill/>
        </p:spPr>
        <p:txBody>
          <a:bodyPr wrap="square">
            <a:spAutoFit/>
          </a:bodyP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C22A62"/>
                </a:solidFill>
                <a:effectLst/>
                <a:uLnTx/>
                <a:uFillTx/>
                <a:latin typeface="Poppins Bold" panose="020B0604020202020204" charset="0"/>
                <a:ea typeface="+mn-ea"/>
                <a:cs typeface="Poppins Bold" panose="020B0604020202020204" charset="0"/>
              </a:rPr>
              <a:t>POST-16 OPTIONS</a:t>
            </a:r>
          </a:p>
        </p:txBody>
      </p:sp>
      <p:sp>
        <p:nvSpPr>
          <p:cNvPr id="43" name="Rounded Rectangle 10">
            <a:extLst>
              <a:ext uri="{FF2B5EF4-FFF2-40B4-BE49-F238E27FC236}">
                <a16:creationId xmlns:a16="http://schemas.microsoft.com/office/drawing/2014/main" id="{0CFA60B9-8FDC-FB47-B565-4790DD274BDC}"/>
              </a:ext>
            </a:extLst>
          </p:cNvPr>
          <p:cNvSpPr/>
          <p:nvPr/>
        </p:nvSpPr>
        <p:spPr>
          <a:xfrm>
            <a:off x="5523634" y="1023358"/>
            <a:ext cx="2858003" cy="830153"/>
          </a:xfrm>
          <a:prstGeom prst="roundRect">
            <a:avLst/>
          </a:prstGeom>
          <a:solidFill>
            <a:srgbClr val="C22A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FFFFFF"/>
                </a:solidFill>
                <a:effectLst/>
                <a:uLnTx/>
                <a:uFillTx/>
                <a:latin typeface="Calibri"/>
                <a:ea typeface="+mn-ea"/>
                <a:cs typeface="+mn-cs"/>
              </a:rPr>
              <a:t>T-Level </a:t>
            </a:r>
          </a:p>
        </p:txBody>
      </p:sp>
      <p:sp>
        <p:nvSpPr>
          <p:cNvPr id="47" name="Rounded Rectangle 10">
            <a:extLst>
              <a:ext uri="{FF2B5EF4-FFF2-40B4-BE49-F238E27FC236}">
                <a16:creationId xmlns:a16="http://schemas.microsoft.com/office/drawing/2014/main" id="{94853F75-86D3-A361-E726-D7A0E8B35E9A}"/>
              </a:ext>
            </a:extLst>
          </p:cNvPr>
          <p:cNvSpPr/>
          <p:nvPr/>
        </p:nvSpPr>
        <p:spPr>
          <a:xfrm>
            <a:off x="8946847" y="998016"/>
            <a:ext cx="2858003" cy="830153"/>
          </a:xfrm>
          <a:prstGeom prst="roundRect">
            <a:avLst/>
          </a:prstGeom>
          <a:solidFill>
            <a:srgbClr val="FDB6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prstClr val="black"/>
                </a:solidFill>
                <a:effectLst/>
                <a:uLnTx/>
                <a:uFillTx/>
                <a:latin typeface="Calibri"/>
                <a:ea typeface="+mn-ea"/>
                <a:cs typeface="+mn-cs"/>
              </a:rPr>
              <a:t>BTEC Level 3</a:t>
            </a:r>
          </a:p>
        </p:txBody>
      </p:sp>
      <p:sp>
        <p:nvSpPr>
          <p:cNvPr id="19" name="Rounded Rectangle 10">
            <a:extLst>
              <a:ext uri="{FF2B5EF4-FFF2-40B4-BE49-F238E27FC236}">
                <a16:creationId xmlns:a16="http://schemas.microsoft.com/office/drawing/2014/main" id="{C66EDA26-0420-957F-A92C-13D9DB12AF44}"/>
              </a:ext>
            </a:extLst>
          </p:cNvPr>
          <p:cNvSpPr/>
          <p:nvPr/>
        </p:nvSpPr>
        <p:spPr>
          <a:xfrm>
            <a:off x="1939414" y="1023358"/>
            <a:ext cx="2858003" cy="830152"/>
          </a:xfrm>
          <a:prstGeom prst="roundRect">
            <a:avLst/>
          </a:prstGeom>
          <a:solidFill>
            <a:srgbClr val="1B95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FFFFFF"/>
                </a:solidFill>
                <a:effectLst/>
                <a:uLnTx/>
                <a:uFillTx/>
                <a:latin typeface="Calibri"/>
                <a:ea typeface="+mn-ea"/>
                <a:cs typeface="+mn-cs"/>
              </a:rPr>
              <a:t>A-Level</a:t>
            </a:r>
          </a:p>
        </p:txBody>
      </p:sp>
      <p:sp>
        <p:nvSpPr>
          <p:cNvPr id="3" name="Rectangle: Rounded Corners 2">
            <a:extLst>
              <a:ext uri="{FF2B5EF4-FFF2-40B4-BE49-F238E27FC236}">
                <a16:creationId xmlns:a16="http://schemas.microsoft.com/office/drawing/2014/main" id="{94488B53-35AE-20AE-A746-583D75353E72}"/>
              </a:ext>
            </a:extLst>
          </p:cNvPr>
          <p:cNvSpPr/>
          <p:nvPr/>
        </p:nvSpPr>
        <p:spPr>
          <a:xfrm>
            <a:off x="81215" y="2741709"/>
            <a:ext cx="1467591" cy="961618"/>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688" b="1" i="0" u="none" strike="noStrike" kern="1200" cap="none" spc="0" normalizeH="0" baseline="0" noProof="0" dirty="0">
                <a:ln>
                  <a:noFill/>
                </a:ln>
                <a:solidFill>
                  <a:prstClr val="black"/>
                </a:solidFill>
                <a:effectLst/>
                <a:uLnTx/>
                <a:uFillTx/>
                <a:latin typeface="Calibri"/>
                <a:ea typeface="+mn-ea"/>
                <a:cs typeface="+mn-cs"/>
              </a:rPr>
              <a:t>What can I study?</a:t>
            </a:r>
          </a:p>
        </p:txBody>
      </p:sp>
      <p:sp>
        <p:nvSpPr>
          <p:cNvPr id="4" name="Rectangle: Rounded Corners 3">
            <a:extLst>
              <a:ext uri="{FF2B5EF4-FFF2-40B4-BE49-F238E27FC236}">
                <a16:creationId xmlns:a16="http://schemas.microsoft.com/office/drawing/2014/main" id="{AFCF2E77-D46F-9936-3F63-6C5AD6AF9A8B}"/>
              </a:ext>
            </a:extLst>
          </p:cNvPr>
          <p:cNvSpPr/>
          <p:nvPr/>
        </p:nvSpPr>
        <p:spPr>
          <a:xfrm>
            <a:off x="81215" y="5296455"/>
            <a:ext cx="1467591" cy="961618"/>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688" b="1" i="0" u="none" strike="noStrike" kern="1200" cap="none" spc="0" normalizeH="0" baseline="0" noProof="0" dirty="0">
                <a:ln>
                  <a:noFill/>
                </a:ln>
                <a:solidFill>
                  <a:prstClr val="black"/>
                </a:solidFill>
                <a:effectLst/>
                <a:uLnTx/>
                <a:uFillTx/>
                <a:latin typeface="Calibri"/>
                <a:ea typeface="+mn-ea"/>
                <a:cs typeface="+mn-cs"/>
              </a:rPr>
              <a:t>How are they assessed?</a:t>
            </a:r>
          </a:p>
        </p:txBody>
      </p:sp>
      <p:sp>
        <p:nvSpPr>
          <p:cNvPr id="6" name="Rectangle 5">
            <a:extLst>
              <a:ext uri="{FF2B5EF4-FFF2-40B4-BE49-F238E27FC236}">
                <a16:creationId xmlns:a16="http://schemas.microsoft.com/office/drawing/2014/main" id="{C7A7AA0A-7E29-1BA4-7018-386A44664E6B}"/>
              </a:ext>
            </a:extLst>
          </p:cNvPr>
          <p:cNvSpPr/>
          <p:nvPr/>
        </p:nvSpPr>
        <p:spPr>
          <a:xfrm>
            <a:off x="1890302" y="2009379"/>
            <a:ext cx="2997557" cy="2496516"/>
          </a:xfrm>
          <a:prstGeom prst="rect">
            <a:avLst/>
          </a:prstGeom>
          <a:solidFill>
            <a:srgbClr val="FDFDFD"/>
          </a:solidFill>
          <a:ln w="76200">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All GCSE subjects, with some new e.g.:</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Psychology</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Law</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Film Studies</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Engineering</a:t>
            </a:r>
          </a:p>
        </p:txBody>
      </p:sp>
      <p:sp>
        <p:nvSpPr>
          <p:cNvPr id="7" name="Rectangle 6">
            <a:extLst>
              <a:ext uri="{FF2B5EF4-FFF2-40B4-BE49-F238E27FC236}">
                <a16:creationId xmlns:a16="http://schemas.microsoft.com/office/drawing/2014/main" id="{C54E59A0-44BB-0E4E-B41B-AD406B68B372}"/>
              </a:ext>
            </a:extLst>
          </p:cNvPr>
          <p:cNvSpPr/>
          <p:nvPr/>
        </p:nvSpPr>
        <p:spPr>
          <a:xfrm>
            <a:off x="5394017" y="2004047"/>
            <a:ext cx="2997557" cy="2496516"/>
          </a:xfrm>
          <a:prstGeom prst="rect">
            <a:avLst/>
          </a:prstGeom>
          <a:solidFill>
            <a:srgbClr val="FDFDFD"/>
          </a:solidFill>
          <a:ln w="7620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10 industry areas with over 20 subjects e.g.:</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Health and Science</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Digital</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Creative and Design</a:t>
            </a:r>
          </a:p>
          <a:p>
            <a:pPr marL="267891" marR="0" lvl="0" indent="-267891"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Education and Early Years</a:t>
            </a:r>
          </a:p>
        </p:txBody>
      </p:sp>
      <p:sp>
        <p:nvSpPr>
          <p:cNvPr id="8" name="Rectangle 7">
            <a:extLst>
              <a:ext uri="{FF2B5EF4-FFF2-40B4-BE49-F238E27FC236}">
                <a16:creationId xmlns:a16="http://schemas.microsoft.com/office/drawing/2014/main" id="{AD92239B-3C4B-5F22-6DA4-481E9D869818}"/>
              </a:ext>
            </a:extLst>
          </p:cNvPr>
          <p:cNvSpPr/>
          <p:nvPr/>
        </p:nvSpPr>
        <p:spPr>
          <a:xfrm>
            <a:off x="8897733" y="1991971"/>
            <a:ext cx="2997557" cy="2513924"/>
          </a:xfrm>
          <a:prstGeom prst="rect">
            <a:avLst/>
          </a:prstGeom>
          <a:solidFill>
            <a:srgbClr val="FDFDFD"/>
          </a:solidFill>
          <a:ln w="76200">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Industry subjects e.g.:</a:t>
            </a:r>
          </a:p>
          <a:p>
            <a:pPr marL="321469" marR="0" lvl="0"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Sport</a:t>
            </a:r>
          </a:p>
          <a:p>
            <a:pPr marL="321469" marR="0" lvl="0"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Protective Services</a:t>
            </a:r>
          </a:p>
          <a:p>
            <a:pPr marL="321469" marR="0" lvl="0"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Hair and Beauty</a:t>
            </a:r>
          </a:p>
          <a:p>
            <a:pPr marL="321469" marR="0" lvl="0"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Hospitality</a:t>
            </a:r>
          </a:p>
        </p:txBody>
      </p:sp>
      <p:sp>
        <p:nvSpPr>
          <p:cNvPr id="5" name="Rectangle 4">
            <a:extLst>
              <a:ext uri="{FF2B5EF4-FFF2-40B4-BE49-F238E27FC236}">
                <a16:creationId xmlns:a16="http://schemas.microsoft.com/office/drawing/2014/main" id="{BF34E2ED-4A51-9C3A-E746-EC984C20F961}"/>
              </a:ext>
            </a:extLst>
          </p:cNvPr>
          <p:cNvSpPr/>
          <p:nvPr/>
        </p:nvSpPr>
        <p:spPr>
          <a:xfrm>
            <a:off x="1873763" y="4893122"/>
            <a:ext cx="2997557" cy="1750800"/>
          </a:xfrm>
          <a:prstGeom prst="rect">
            <a:avLst/>
          </a:prstGeom>
          <a:solidFill>
            <a:srgbClr val="FDFDFD"/>
          </a:solidFill>
          <a:ln w="76200">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0" u="none" strike="noStrike" kern="1200" cap="none" spc="0" normalizeH="0" baseline="0" noProof="0" dirty="0">
                <a:ln>
                  <a:noFill/>
                </a:ln>
                <a:solidFill>
                  <a:prstClr val="black"/>
                </a:solidFill>
                <a:effectLst/>
                <a:uLnTx/>
                <a:uFillTx/>
                <a:latin typeface="Calibri"/>
                <a:ea typeface="+mn-ea"/>
                <a:cs typeface="+mn-cs"/>
              </a:rPr>
              <a:t>Graded A*-E</a:t>
            </a:r>
            <a:r>
              <a:rPr lang="en-GB" sz="1875" dirty="0">
                <a:solidFill>
                  <a:prstClr val="black"/>
                </a:solidFill>
                <a:latin typeface="Calibri"/>
              </a:rPr>
              <a:t> - </a:t>
            </a:r>
            <a:r>
              <a:rPr kumimoji="0" lang="en-GB" sz="1875" b="0" i="0" u="none" strike="noStrike" kern="1200" cap="none" spc="0" normalizeH="0" baseline="0" noProof="0" dirty="0">
                <a:ln>
                  <a:noFill/>
                </a:ln>
                <a:solidFill>
                  <a:prstClr val="black"/>
                </a:solidFill>
                <a:effectLst/>
                <a:uLnTx/>
                <a:uFillTx/>
                <a:latin typeface="Calibri"/>
                <a:ea typeface="+mn-ea"/>
                <a:cs typeface="+mn-cs"/>
              </a:rPr>
              <a:t>mainly exams.</a:t>
            </a:r>
          </a:p>
          <a:p>
            <a:pPr marL="0" marR="0" lvl="0" indent="0" algn="ctr" defTabSz="857250" rtl="0" eaLnBrk="1" fontAlgn="auto" latinLnBrk="0" hangingPunct="1">
              <a:lnSpc>
                <a:spcPct val="100000"/>
              </a:lnSpc>
              <a:spcBef>
                <a:spcPts val="0"/>
              </a:spcBef>
              <a:spcAft>
                <a:spcPts val="0"/>
              </a:spcAft>
              <a:buClrTx/>
              <a:buSzTx/>
              <a:buFontTx/>
              <a:buNone/>
              <a:tabLst/>
              <a:defRPr/>
            </a:pPr>
            <a:endParaRPr kumimoji="0" lang="en-GB" sz="1875"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0" u="none" strike="noStrike" kern="1200" cap="none" spc="0" normalizeH="0" baseline="0" noProof="0" dirty="0">
                <a:ln>
                  <a:noFill/>
                </a:ln>
                <a:solidFill>
                  <a:prstClr val="black"/>
                </a:solidFill>
                <a:effectLst/>
                <a:uLnTx/>
                <a:uFillTx/>
                <a:latin typeface="Calibri"/>
                <a:ea typeface="+mn-ea"/>
                <a:cs typeface="+mn-cs"/>
              </a:rPr>
              <a:t>You can do an EPQ which is a research project of your choice. </a:t>
            </a:r>
          </a:p>
        </p:txBody>
      </p:sp>
      <p:sp>
        <p:nvSpPr>
          <p:cNvPr id="9" name="Rectangle 8">
            <a:extLst>
              <a:ext uri="{FF2B5EF4-FFF2-40B4-BE49-F238E27FC236}">
                <a16:creationId xmlns:a16="http://schemas.microsoft.com/office/drawing/2014/main" id="{5E386CA3-AD3B-3FD0-A1DF-BE99FEF704A6}"/>
              </a:ext>
            </a:extLst>
          </p:cNvPr>
          <p:cNvSpPr/>
          <p:nvPr/>
        </p:nvSpPr>
        <p:spPr>
          <a:xfrm>
            <a:off x="5378215" y="4893122"/>
            <a:ext cx="2997557" cy="1750800"/>
          </a:xfrm>
          <a:prstGeom prst="rect">
            <a:avLst/>
          </a:prstGeom>
          <a:solidFill>
            <a:srgbClr val="FDFDFD"/>
          </a:solidFill>
          <a:ln w="7620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0" u="none" strike="noStrike" kern="1200" cap="none" spc="0" normalizeH="0" baseline="0" noProof="0" dirty="0">
                <a:ln>
                  <a:noFill/>
                </a:ln>
                <a:solidFill>
                  <a:prstClr val="black"/>
                </a:solidFill>
                <a:effectLst/>
                <a:uLnTx/>
                <a:uFillTx/>
                <a:latin typeface="Calibri"/>
                <a:ea typeface="+mn-ea"/>
                <a:cs typeface="+mn-cs"/>
              </a:rPr>
              <a:t>45-day industry placement.</a:t>
            </a:r>
          </a:p>
          <a:p>
            <a:pPr marL="0" marR="0" lvl="0" indent="0" algn="ctr" defTabSz="857250" rtl="0" eaLnBrk="1" fontAlgn="auto" latinLnBrk="0" hangingPunct="1">
              <a:lnSpc>
                <a:spcPct val="100000"/>
              </a:lnSpc>
              <a:spcBef>
                <a:spcPts val="0"/>
              </a:spcBef>
              <a:spcAft>
                <a:spcPts val="0"/>
              </a:spcAft>
              <a:buClrTx/>
              <a:buSzTx/>
              <a:buFontTx/>
              <a:buNone/>
              <a:tabLst/>
              <a:defRPr/>
            </a:pPr>
            <a:endParaRPr kumimoji="0" lang="en-GB" sz="1875"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0" u="none" strike="noStrike" kern="1200" cap="none" spc="0" normalizeH="0" baseline="0" noProof="0" dirty="0">
                <a:ln>
                  <a:noFill/>
                </a:ln>
                <a:solidFill>
                  <a:prstClr val="black"/>
                </a:solidFill>
                <a:effectLst/>
                <a:uLnTx/>
                <a:uFillTx/>
                <a:latin typeface="Calibri"/>
                <a:ea typeface="+mn-ea"/>
                <a:cs typeface="+mn-cs"/>
              </a:rPr>
              <a:t>Exams A*-E, and practical assessments </a:t>
            </a: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0" u="none" strike="noStrike" kern="1200" cap="none" spc="0" normalizeH="0" baseline="0" noProof="0" dirty="0">
                <a:ln>
                  <a:noFill/>
                </a:ln>
                <a:solidFill>
                  <a:prstClr val="black"/>
                </a:solidFill>
                <a:effectLst/>
                <a:uLnTx/>
                <a:uFillTx/>
                <a:latin typeface="Calibri"/>
                <a:ea typeface="+mn-ea"/>
                <a:cs typeface="+mn-cs"/>
              </a:rPr>
              <a:t>Distinction/ Merit/ Pass.</a:t>
            </a:r>
          </a:p>
        </p:txBody>
      </p:sp>
      <p:sp>
        <p:nvSpPr>
          <p:cNvPr id="10" name="Rectangle 9">
            <a:extLst>
              <a:ext uri="{FF2B5EF4-FFF2-40B4-BE49-F238E27FC236}">
                <a16:creationId xmlns:a16="http://schemas.microsoft.com/office/drawing/2014/main" id="{BC68A601-5276-770F-E8E9-8A3892CA8723}"/>
              </a:ext>
            </a:extLst>
          </p:cNvPr>
          <p:cNvSpPr/>
          <p:nvPr/>
        </p:nvSpPr>
        <p:spPr>
          <a:xfrm>
            <a:off x="8884882" y="4901864"/>
            <a:ext cx="2997557" cy="1750800"/>
          </a:xfrm>
          <a:prstGeom prst="rect">
            <a:avLst/>
          </a:prstGeom>
          <a:solidFill>
            <a:srgbClr val="FDFDFD"/>
          </a:solidFill>
          <a:ln w="76200">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0" u="none" strike="noStrike" kern="1200" cap="none" spc="0" normalizeH="0" baseline="0" noProof="0" dirty="0">
                <a:ln>
                  <a:noFill/>
                </a:ln>
                <a:solidFill>
                  <a:prstClr val="black"/>
                </a:solidFill>
                <a:effectLst/>
                <a:uLnTx/>
                <a:uFillTx/>
                <a:latin typeface="Calibri"/>
                <a:ea typeface="+mn-ea"/>
                <a:cs typeface="+mn-cs"/>
              </a:rPr>
              <a:t>Distinction/ Merit/ Pass.</a:t>
            </a:r>
          </a:p>
          <a:p>
            <a:pPr marL="0" marR="0" lvl="0" indent="0" algn="ctr" defTabSz="857250" rtl="0" eaLnBrk="1" fontAlgn="auto" latinLnBrk="0" hangingPunct="1">
              <a:lnSpc>
                <a:spcPct val="100000"/>
              </a:lnSpc>
              <a:spcBef>
                <a:spcPts val="0"/>
              </a:spcBef>
              <a:spcAft>
                <a:spcPts val="0"/>
              </a:spcAft>
              <a:buClrTx/>
              <a:buSzTx/>
              <a:buFontTx/>
              <a:buNone/>
              <a:tabLst/>
              <a:defRPr/>
            </a:pPr>
            <a:endParaRPr kumimoji="0" lang="en-GB" sz="1875"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0" u="none" strike="noStrike" kern="1200" cap="none" spc="0" normalizeH="0" baseline="0" noProof="0" dirty="0">
                <a:ln>
                  <a:noFill/>
                </a:ln>
                <a:solidFill>
                  <a:prstClr val="black"/>
                </a:solidFill>
                <a:effectLst/>
                <a:uLnTx/>
                <a:uFillTx/>
                <a:latin typeface="Calibri"/>
                <a:ea typeface="+mn-ea"/>
                <a:cs typeface="+mn-cs"/>
              </a:rPr>
              <a:t>Coursework, practical assessments, and exams.</a:t>
            </a:r>
          </a:p>
        </p:txBody>
      </p:sp>
      <p:pic>
        <p:nvPicPr>
          <p:cNvPr id="12" name="Audio 11">
            <a:hlinkClick r:id="" action="ppaction://media"/>
            <a:extLst>
              <a:ext uri="{FF2B5EF4-FFF2-40B4-BE49-F238E27FC236}">
                <a16:creationId xmlns:a16="http://schemas.microsoft.com/office/drawing/2014/main" id="{5589C199-3C4B-5665-C0CF-3AE9BECE8AC7}"/>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351669383"/>
      </p:ext>
    </p:extLst>
  </p:cSld>
  <p:clrMapOvr>
    <a:masterClrMapping/>
  </p:clrMapOvr>
  <mc:AlternateContent xmlns:mc="http://schemas.openxmlformats.org/markup-compatibility/2006" xmlns:p14="http://schemas.microsoft.com/office/powerpoint/2010/main">
    <mc:Choice Requires="p14">
      <p:transition spd="slow" p14:dur="2000" advTm="78680"/>
    </mc:Choice>
    <mc:Fallback xmlns="">
      <p:transition spd="slow" advTm="78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2"/>
                </p:tgtEl>
              </p:cMediaNode>
            </p:audio>
          </p:childTnLst>
        </p:cTn>
      </p:par>
    </p:tnLst>
    <p:bldLst>
      <p:bldP spid="6" grpId="0" animBg="1"/>
      <p:bldP spid="7" grpId="0" animBg="1"/>
      <p:bldP spid="8" grpId="0" animBg="1"/>
      <p:bldP spid="5"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2155A1F2-B300-89BD-01E9-3E3F573047F2}"/>
            </a:ext>
          </a:extLst>
        </p:cNvPr>
        <p:cNvGrpSpPr/>
        <p:nvPr/>
      </p:nvGrpSpPr>
      <p:grpSpPr>
        <a:xfrm>
          <a:off x="0" y="0"/>
          <a:ext cx="0" cy="0"/>
          <a:chOff x="0" y="0"/>
          <a:chExt cx="0" cy="0"/>
        </a:xfrm>
      </p:grpSpPr>
      <p:grpSp>
        <p:nvGrpSpPr>
          <p:cNvPr id="49" name="Group 48">
            <a:extLst>
              <a:ext uri="{FF2B5EF4-FFF2-40B4-BE49-F238E27FC236}">
                <a16:creationId xmlns:a16="http://schemas.microsoft.com/office/drawing/2014/main" id="{2F16B7C3-DAB4-EA21-5EAE-A00205E2A4D7}"/>
              </a:ext>
            </a:extLst>
          </p:cNvPr>
          <p:cNvGrpSpPr>
            <a:grpSpLocks noGrp="1" noUngrp="1" noRot="1" noMove="1" noResize="1"/>
          </p:cNvGrpSpPr>
          <p:nvPr/>
        </p:nvGrpSpPr>
        <p:grpSpPr>
          <a:xfrm>
            <a:off x="-1558604" y="-2344392"/>
            <a:ext cx="14574406" cy="9587034"/>
            <a:chOff x="-1662511" y="-2500685"/>
            <a:chExt cx="15546033" cy="10226170"/>
          </a:xfrm>
        </p:grpSpPr>
        <p:sp>
          <p:nvSpPr>
            <p:cNvPr id="50" name="Freeform 2">
              <a:extLst>
                <a:ext uri="{FF2B5EF4-FFF2-40B4-BE49-F238E27FC236}">
                  <a16:creationId xmlns:a16="http://schemas.microsoft.com/office/drawing/2014/main" id="{6C9E0BED-6B25-27B4-637F-D12D5B217A6F}"/>
                </a:ext>
              </a:extLst>
            </p:cNvPr>
            <p:cNvSpPr>
              <a:spLocks noGrp="1" noRot="1" noMove="1" noResize="1" noEditPoints="1" noAdjustHandles="1" noChangeArrowheads="1" noChangeShapeType="1"/>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51" name="Group 3">
              <a:extLst>
                <a:ext uri="{FF2B5EF4-FFF2-40B4-BE49-F238E27FC236}">
                  <a16:creationId xmlns:a16="http://schemas.microsoft.com/office/drawing/2014/main" id="{0FBDDF72-231E-7A3E-DE1F-6BE8A6B06897}"/>
                </a:ext>
              </a:extLst>
            </p:cNvPr>
            <p:cNvGrpSpPr>
              <a:grpSpLocks noGrp="1" noUngrp="1" noRot="1" noMove="1" noResize="1"/>
            </p:cNvGrpSpPr>
            <p:nvPr/>
          </p:nvGrpSpPr>
          <p:grpSpPr>
            <a:xfrm>
              <a:off x="-1662511" y="-427660"/>
              <a:ext cx="4960667" cy="1311326"/>
              <a:chOff x="0" y="0"/>
              <a:chExt cx="6614223" cy="1748435"/>
            </a:xfrm>
          </p:grpSpPr>
          <p:sp>
            <p:nvSpPr>
              <p:cNvPr id="60" name="Freeform 4">
                <a:extLst>
                  <a:ext uri="{FF2B5EF4-FFF2-40B4-BE49-F238E27FC236}">
                    <a16:creationId xmlns:a16="http://schemas.microsoft.com/office/drawing/2014/main" id="{FF336AF3-3EBF-DB56-759D-FCB1562EEFC3}"/>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61" name="Freeform 5">
                <a:extLst>
                  <a:ext uri="{FF2B5EF4-FFF2-40B4-BE49-F238E27FC236}">
                    <a16:creationId xmlns:a16="http://schemas.microsoft.com/office/drawing/2014/main" id="{CA9820E7-BDCA-CE55-16AA-922EBED8CE8A}"/>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52" name="Freeform 6">
              <a:extLst>
                <a:ext uri="{FF2B5EF4-FFF2-40B4-BE49-F238E27FC236}">
                  <a16:creationId xmlns:a16="http://schemas.microsoft.com/office/drawing/2014/main" id="{AE5AAEDB-1163-60D8-E2D4-534DD9917009}"/>
                </a:ext>
              </a:extLst>
            </p:cNvPr>
            <p:cNvSpPr>
              <a:spLocks noGrp="1" noRot="1" noMove="1" noResize="1" noEditPoints="1" noAdjustHandles="1" noChangeArrowheads="1" noChangeShapeType="1"/>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3" name="Freeform 7">
              <a:extLst>
                <a:ext uri="{FF2B5EF4-FFF2-40B4-BE49-F238E27FC236}">
                  <a16:creationId xmlns:a16="http://schemas.microsoft.com/office/drawing/2014/main" id="{7D26CFD8-AE18-D628-37BE-11A8F9991651}"/>
                </a:ext>
              </a:extLst>
            </p:cNvPr>
            <p:cNvSpPr>
              <a:spLocks noGrp="1" noRot="1" noMove="1" noResize="1" noEditPoints="1" noAdjustHandles="1" noChangeArrowheads="1" noChangeShapeType="1"/>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4" name="Freeform 8">
              <a:extLst>
                <a:ext uri="{FF2B5EF4-FFF2-40B4-BE49-F238E27FC236}">
                  <a16:creationId xmlns:a16="http://schemas.microsoft.com/office/drawing/2014/main" id="{A7D222EC-86EA-4F35-C6D9-FA8840394355}"/>
                </a:ext>
              </a:extLst>
            </p:cNvPr>
            <p:cNvSpPr>
              <a:spLocks noGrp="1" noRot="1" noMove="1" noResize="1" noEditPoints="1" noAdjustHandles="1" noChangeArrowheads="1" noChangeShapeType="1"/>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5" name="Freeform 9">
              <a:extLst>
                <a:ext uri="{FF2B5EF4-FFF2-40B4-BE49-F238E27FC236}">
                  <a16:creationId xmlns:a16="http://schemas.microsoft.com/office/drawing/2014/main" id="{A23449E5-1141-8EA2-B6D7-E9954503A172}"/>
                </a:ext>
              </a:extLst>
            </p:cNvPr>
            <p:cNvSpPr>
              <a:spLocks noGrp="1" noRot="1" noMove="1" noResize="1" noEditPoints="1" noAdjustHandles="1" noChangeArrowheads="1" noChangeShapeType="1"/>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6" name="Freeform 10">
              <a:extLst>
                <a:ext uri="{FF2B5EF4-FFF2-40B4-BE49-F238E27FC236}">
                  <a16:creationId xmlns:a16="http://schemas.microsoft.com/office/drawing/2014/main" id="{6BAE5C0D-176B-8EF3-A093-105BE8603D80}"/>
                </a:ext>
              </a:extLst>
            </p:cNvPr>
            <p:cNvSpPr>
              <a:spLocks noGrp="1" noRot="1" noMove="1" noResize="1" noEditPoints="1" noAdjustHandles="1" noChangeArrowheads="1" noChangeShapeType="1"/>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7" name="Freeform 11">
              <a:extLst>
                <a:ext uri="{FF2B5EF4-FFF2-40B4-BE49-F238E27FC236}">
                  <a16:creationId xmlns:a16="http://schemas.microsoft.com/office/drawing/2014/main" id="{3E7A930D-6821-9028-881F-F32865D6A433}"/>
                </a:ext>
              </a:extLst>
            </p:cNvPr>
            <p:cNvSpPr>
              <a:spLocks noGrp="1" noRot="1" noMove="1" noResize="1" noEditPoints="1" noAdjustHandles="1" noChangeArrowheads="1" noChangeShapeType="1"/>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8" name="Freeform 12">
              <a:extLst>
                <a:ext uri="{FF2B5EF4-FFF2-40B4-BE49-F238E27FC236}">
                  <a16:creationId xmlns:a16="http://schemas.microsoft.com/office/drawing/2014/main" id="{953E75E2-C820-F16A-D584-F4D7019219AD}"/>
                </a:ext>
              </a:extLst>
            </p:cNvPr>
            <p:cNvSpPr>
              <a:spLocks noGrp="1" noRot="1" noMove="1" noResize="1" noEditPoints="1" noAdjustHandles="1" noChangeArrowheads="1" noChangeShapeType="1"/>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59" name="Freeform 13">
              <a:extLst>
                <a:ext uri="{FF2B5EF4-FFF2-40B4-BE49-F238E27FC236}">
                  <a16:creationId xmlns:a16="http://schemas.microsoft.com/office/drawing/2014/main" id="{D1DB41E3-9891-7543-ABB1-FF832AFF4D7B}"/>
                </a:ext>
              </a:extLst>
            </p:cNvPr>
            <p:cNvSpPr>
              <a:spLocks noGrp="1" noRot="1" noMove="1" noResize="1" noEditPoints="1" noAdjustHandles="1" noChangeArrowheads="1" noChangeShapeType="1"/>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8" name="TextBox 47">
            <a:extLst>
              <a:ext uri="{FF2B5EF4-FFF2-40B4-BE49-F238E27FC236}">
                <a16:creationId xmlns:a16="http://schemas.microsoft.com/office/drawing/2014/main" id="{ADC694F1-3081-0817-C6F6-456724394A52}"/>
              </a:ext>
            </a:extLst>
          </p:cNvPr>
          <p:cNvSpPr txBox="1"/>
          <p:nvPr/>
        </p:nvSpPr>
        <p:spPr>
          <a:xfrm>
            <a:off x="2752370" y="192947"/>
            <a:ext cx="7188883" cy="769441"/>
          </a:xfrm>
          <a:prstGeom prst="rect">
            <a:avLst/>
          </a:prstGeom>
          <a:noFill/>
        </p:spPr>
        <p:txBody>
          <a:bodyPr wrap="square">
            <a:spAutoFit/>
          </a:bodyP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C22A62"/>
                </a:solidFill>
                <a:effectLst/>
                <a:uLnTx/>
                <a:uFillTx/>
                <a:latin typeface="Poppins Bold" panose="020B0604020202020204" charset="0"/>
                <a:ea typeface="+mn-ea"/>
                <a:cs typeface="Poppins Bold" panose="020B0604020202020204" charset="0"/>
              </a:rPr>
              <a:t>POST-16 PROGRESSION</a:t>
            </a:r>
          </a:p>
        </p:txBody>
      </p:sp>
      <p:sp>
        <p:nvSpPr>
          <p:cNvPr id="43" name="Rounded Rectangle 10">
            <a:extLst>
              <a:ext uri="{FF2B5EF4-FFF2-40B4-BE49-F238E27FC236}">
                <a16:creationId xmlns:a16="http://schemas.microsoft.com/office/drawing/2014/main" id="{19C82EC3-BF21-5EB5-2DAD-0CD91A21072C}"/>
              </a:ext>
            </a:extLst>
          </p:cNvPr>
          <p:cNvSpPr/>
          <p:nvPr/>
        </p:nvSpPr>
        <p:spPr>
          <a:xfrm>
            <a:off x="5523634" y="1023358"/>
            <a:ext cx="2858003" cy="830153"/>
          </a:xfrm>
          <a:prstGeom prst="roundRect">
            <a:avLst/>
          </a:prstGeom>
          <a:solidFill>
            <a:srgbClr val="C22A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FFFFFF"/>
                </a:solidFill>
                <a:effectLst/>
                <a:uLnTx/>
                <a:uFillTx/>
                <a:latin typeface="Calibri"/>
                <a:ea typeface="+mn-ea"/>
                <a:cs typeface="+mn-cs"/>
              </a:rPr>
              <a:t>T-Level </a:t>
            </a:r>
          </a:p>
        </p:txBody>
      </p:sp>
      <p:sp>
        <p:nvSpPr>
          <p:cNvPr id="47" name="Rounded Rectangle 10">
            <a:extLst>
              <a:ext uri="{FF2B5EF4-FFF2-40B4-BE49-F238E27FC236}">
                <a16:creationId xmlns:a16="http://schemas.microsoft.com/office/drawing/2014/main" id="{EB911351-EDEF-B512-0DB8-015AE2C7E44F}"/>
              </a:ext>
            </a:extLst>
          </p:cNvPr>
          <p:cNvSpPr/>
          <p:nvPr/>
        </p:nvSpPr>
        <p:spPr>
          <a:xfrm>
            <a:off x="8946847" y="998016"/>
            <a:ext cx="2858003" cy="830153"/>
          </a:xfrm>
          <a:prstGeom prst="roundRect">
            <a:avLst/>
          </a:prstGeom>
          <a:solidFill>
            <a:srgbClr val="FDB6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prstClr val="black"/>
                </a:solidFill>
                <a:effectLst/>
                <a:uLnTx/>
                <a:uFillTx/>
                <a:latin typeface="Calibri"/>
                <a:ea typeface="+mn-ea"/>
                <a:cs typeface="+mn-cs"/>
              </a:rPr>
              <a:t>BTEC Level 3</a:t>
            </a:r>
          </a:p>
        </p:txBody>
      </p:sp>
      <p:sp>
        <p:nvSpPr>
          <p:cNvPr id="19" name="Rounded Rectangle 10">
            <a:extLst>
              <a:ext uri="{FF2B5EF4-FFF2-40B4-BE49-F238E27FC236}">
                <a16:creationId xmlns:a16="http://schemas.microsoft.com/office/drawing/2014/main" id="{0E352E4D-26A1-24EF-730E-E80AADA9C5A2}"/>
              </a:ext>
            </a:extLst>
          </p:cNvPr>
          <p:cNvSpPr/>
          <p:nvPr/>
        </p:nvSpPr>
        <p:spPr>
          <a:xfrm>
            <a:off x="1939414" y="1023358"/>
            <a:ext cx="2858003" cy="830152"/>
          </a:xfrm>
          <a:prstGeom prst="roundRect">
            <a:avLst/>
          </a:prstGeom>
          <a:solidFill>
            <a:srgbClr val="1B95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28604"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FFFFFF"/>
                </a:solidFill>
                <a:effectLst/>
                <a:uLnTx/>
                <a:uFillTx/>
                <a:latin typeface="Calibri"/>
                <a:ea typeface="+mn-ea"/>
                <a:cs typeface="+mn-cs"/>
              </a:rPr>
              <a:t>A-Level</a:t>
            </a:r>
          </a:p>
        </p:txBody>
      </p:sp>
      <p:sp>
        <p:nvSpPr>
          <p:cNvPr id="3" name="Rectangle: Rounded Corners 2">
            <a:extLst>
              <a:ext uri="{FF2B5EF4-FFF2-40B4-BE49-F238E27FC236}">
                <a16:creationId xmlns:a16="http://schemas.microsoft.com/office/drawing/2014/main" id="{9C5F9828-8871-804D-B711-8B7C51F6389D}"/>
              </a:ext>
            </a:extLst>
          </p:cNvPr>
          <p:cNvSpPr/>
          <p:nvPr/>
        </p:nvSpPr>
        <p:spPr>
          <a:xfrm>
            <a:off x="81215" y="2741709"/>
            <a:ext cx="1467591" cy="961618"/>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688" b="1" i="0" u="none" strike="noStrike" kern="1200" cap="none" spc="0" normalizeH="0" baseline="0" noProof="0" dirty="0">
                <a:ln>
                  <a:noFill/>
                </a:ln>
                <a:solidFill>
                  <a:prstClr val="black"/>
                </a:solidFill>
                <a:effectLst/>
                <a:uLnTx/>
                <a:uFillTx/>
                <a:latin typeface="Calibri"/>
                <a:ea typeface="+mn-ea"/>
                <a:cs typeface="+mn-cs"/>
              </a:rPr>
              <a:t>What can I do after?</a:t>
            </a:r>
          </a:p>
        </p:txBody>
      </p:sp>
      <p:sp>
        <p:nvSpPr>
          <p:cNvPr id="4" name="Rectangle: Rounded Corners 3">
            <a:extLst>
              <a:ext uri="{FF2B5EF4-FFF2-40B4-BE49-F238E27FC236}">
                <a16:creationId xmlns:a16="http://schemas.microsoft.com/office/drawing/2014/main" id="{55CF0CF8-53BF-E96E-C0B3-ECFEF437C70C}"/>
              </a:ext>
            </a:extLst>
          </p:cNvPr>
          <p:cNvSpPr/>
          <p:nvPr/>
        </p:nvSpPr>
        <p:spPr>
          <a:xfrm>
            <a:off x="87472" y="4093599"/>
            <a:ext cx="1467591" cy="961618"/>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688" b="1" i="0" u="none" strike="noStrike" kern="1200" cap="none" spc="0" normalizeH="0" baseline="0" noProof="0" dirty="0">
                <a:ln>
                  <a:noFill/>
                </a:ln>
                <a:solidFill>
                  <a:prstClr val="black"/>
                </a:solidFill>
                <a:effectLst/>
                <a:uLnTx/>
                <a:uFillTx/>
                <a:latin typeface="Calibri"/>
                <a:ea typeface="+mn-ea"/>
                <a:cs typeface="+mn-cs"/>
              </a:rPr>
              <a:t>What GCSEs do I need?</a:t>
            </a:r>
          </a:p>
        </p:txBody>
      </p:sp>
      <p:sp>
        <p:nvSpPr>
          <p:cNvPr id="6" name="Rectangle 5">
            <a:extLst>
              <a:ext uri="{FF2B5EF4-FFF2-40B4-BE49-F238E27FC236}">
                <a16:creationId xmlns:a16="http://schemas.microsoft.com/office/drawing/2014/main" id="{F8064061-AEDF-3074-16C6-1312BB8F326A}"/>
              </a:ext>
            </a:extLst>
          </p:cNvPr>
          <p:cNvSpPr/>
          <p:nvPr/>
        </p:nvSpPr>
        <p:spPr>
          <a:xfrm>
            <a:off x="1909248" y="1983674"/>
            <a:ext cx="2888170" cy="1699280"/>
          </a:xfrm>
          <a:prstGeom prst="rect">
            <a:avLst/>
          </a:prstGeom>
          <a:solidFill>
            <a:srgbClr val="FDFDFD"/>
          </a:solidFill>
          <a:ln w="76200">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21469" marR="0" lvl="0" indent="-321469" algn="ctr"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Higher Apprenticeship</a:t>
            </a:r>
          </a:p>
          <a:p>
            <a:pPr marL="321469" marR="0" lvl="0" indent="-321469" algn="ctr"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University</a:t>
            </a:r>
          </a:p>
          <a:p>
            <a:pPr marL="321469" marR="0" lvl="0" indent="-321469" algn="ctr"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Full-time job</a:t>
            </a:r>
          </a:p>
        </p:txBody>
      </p:sp>
      <p:sp>
        <p:nvSpPr>
          <p:cNvPr id="7" name="Rectangle 6">
            <a:extLst>
              <a:ext uri="{FF2B5EF4-FFF2-40B4-BE49-F238E27FC236}">
                <a16:creationId xmlns:a16="http://schemas.microsoft.com/office/drawing/2014/main" id="{49DA6FBD-B920-0E02-D947-E559581D0B7F}"/>
              </a:ext>
            </a:extLst>
          </p:cNvPr>
          <p:cNvSpPr/>
          <p:nvPr/>
        </p:nvSpPr>
        <p:spPr>
          <a:xfrm>
            <a:off x="5523634" y="1978342"/>
            <a:ext cx="6281216" cy="1699280"/>
          </a:xfrm>
          <a:prstGeom prst="rect">
            <a:avLst/>
          </a:prstGeom>
          <a:solidFill>
            <a:srgbClr val="FDFDFD"/>
          </a:solidFill>
          <a:ln w="76200">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21469" marR="0" lvl="0" indent="-321469" algn="ctr"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Higher Apprenticeship</a:t>
            </a:r>
          </a:p>
          <a:p>
            <a:pPr marL="321469" marR="0" lvl="0" indent="-321469" algn="ctr"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University*</a:t>
            </a:r>
          </a:p>
          <a:p>
            <a:pPr marL="321469" marR="0" lvl="0" indent="-321469" algn="ctr"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Full-time job</a:t>
            </a: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1875" b="0" i="1" u="none" strike="noStrike" kern="1200" cap="none" spc="0" normalizeH="0" baseline="0" noProof="0" dirty="0">
                <a:ln>
                  <a:noFill/>
                </a:ln>
                <a:solidFill>
                  <a:prstClr val="black"/>
                </a:solidFill>
                <a:effectLst/>
                <a:uLnTx/>
                <a:uFillTx/>
                <a:latin typeface="Calibri"/>
                <a:ea typeface="+mn-ea"/>
                <a:cs typeface="+mn-cs"/>
              </a:rPr>
              <a:t>*Most universities, but check specific requirements</a:t>
            </a:r>
          </a:p>
        </p:txBody>
      </p:sp>
      <p:sp>
        <p:nvSpPr>
          <p:cNvPr id="5" name="Rectangle 4">
            <a:extLst>
              <a:ext uri="{FF2B5EF4-FFF2-40B4-BE49-F238E27FC236}">
                <a16:creationId xmlns:a16="http://schemas.microsoft.com/office/drawing/2014/main" id="{61E517AA-4DEA-A4E0-B2AE-00EFFBC7BDE4}"/>
              </a:ext>
            </a:extLst>
          </p:cNvPr>
          <p:cNvSpPr/>
          <p:nvPr/>
        </p:nvSpPr>
        <p:spPr>
          <a:xfrm>
            <a:off x="1909247" y="3873200"/>
            <a:ext cx="9895603" cy="1391863"/>
          </a:xfrm>
          <a:prstGeom prst="rect">
            <a:avLst/>
          </a:prstGeom>
          <a:solidFill>
            <a:srgbClr val="FDFDFD"/>
          </a:solidFill>
          <a:ln w="76200">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250" b="1" i="0" u="none" strike="noStrike" kern="1200" cap="none" spc="0" normalizeH="0" baseline="0" noProof="0" dirty="0">
                <a:ln>
                  <a:noFill/>
                </a:ln>
                <a:solidFill>
                  <a:prstClr val="black"/>
                </a:solidFill>
                <a:effectLst/>
                <a:uLnTx/>
                <a:uFillTx/>
                <a:latin typeface="Calibri"/>
                <a:ea typeface="+mn-ea"/>
                <a:cs typeface="+mn-cs"/>
              </a:rPr>
              <a:t>Entry requirements depend on the provider. </a:t>
            </a: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Typically, five GCSEs at grade 4 including Maths and English. </a:t>
            </a:r>
          </a:p>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Some may need a specific subject e.g., French GCSE for a French A-Level </a:t>
            </a:r>
          </a:p>
        </p:txBody>
      </p:sp>
      <p:sp>
        <p:nvSpPr>
          <p:cNvPr id="2" name="Rectangle: Rounded Corners 1">
            <a:extLst>
              <a:ext uri="{FF2B5EF4-FFF2-40B4-BE49-F238E27FC236}">
                <a16:creationId xmlns:a16="http://schemas.microsoft.com/office/drawing/2014/main" id="{97E7B018-D6F5-C449-7A2D-CDCB2515CD68}"/>
              </a:ext>
            </a:extLst>
          </p:cNvPr>
          <p:cNvSpPr/>
          <p:nvPr/>
        </p:nvSpPr>
        <p:spPr>
          <a:xfrm>
            <a:off x="2381250" y="5572125"/>
            <a:ext cx="8358188" cy="957606"/>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857250">
              <a:defRPr/>
            </a:pPr>
            <a:r>
              <a:rPr kumimoji="0" lang="en-GB" sz="2250" b="0" i="0" u="none" strike="noStrike" kern="1200" cap="none" spc="0" normalizeH="0" baseline="0" noProof="0" dirty="0">
                <a:ln>
                  <a:noFill/>
                </a:ln>
                <a:solidFill>
                  <a:prstClr val="black"/>
                </a:solidFill>
                <a:effectLst/>
                <a:uLnTx/>
                <a:uFillTx/>
                <a:latin typeface="Calibri"/>
                <a:ea typeface="+mn-ea"/>
                <a:cs typeface="+mn-cs"/>
              </a:rPr>
              <a:t>Some require you to start on Level 2 to build up your knowledge e.g., Trades, Hair and Beauty, Hospitality</a:t>
            </a:r>
          </a:p>
        </p:txBody>
      </p:sp>
      <p:pic>
        <p:nvPicPr>
          <p:cNvPr id="23" name="Audio 22">
            <a:hlinkClick r:id="" action="ppaction://media"/>
            <a:extLst>
              <a:ext uri="{FF2B5EF4-FFF2-40B4-BE49-F238E27FC236}">
                <a16:creationId xmlns:a16="http://schemas.microsoft.com/office/drawing/2014/main" id="{89D98891-1A49-93EF-47D0-4D5CBE639CC4}"/>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831785211"/>
      </p:ext>
    </p:extLst>
  </p:cSld>
  <p:clrMapOvr>
    <a:masterClrMapping/>
  </p:clrMapOvr>
  <mc:AlternateContent xmlns:mc="http://schemas.openxmlformats.org/markup-compatibility/2006" xmlns:p14="http://schemas.microsoft.com/office/powerpoint/2010/main">
    <mc:Choice Requires="p14">
      <p:transition spd="slow" p14:dur="2000" advTm="65801"/>
    </mc:Choice>
    <mc:Fallback xmlns="">
      <p:transition spd="slow" advTm="658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3"/>
                </p:tgtEl>
              </p:cMediaNode>
            </p:audio>
          </p:childTnLst>
        </p:cTn>
      </p:par>
    </p:tnLst>
    <p:bldLst>
      <p:bldP spid="6" grpId="0" animBg="1"/>
      <p:bldP spid="7" grpId="0" animBg="1"/>
      <p:bldP spid="5"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BD42868E-7379-BB2E-A4C7-CB9D9AF0AFE1}"/>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4562CBEB-6D43-E930-7C40-B90867553B13}"/>
              </a:ext>
            </a:extLst>
          </p:cNvPr>
          <p:cNvGrpSpPr/>
          <p:nvPr/>
        </p:nvGrpSpPr>
        <p:grpSpPr>
          <a:xfrm>
            <a:off x="-1558604" y="-2344392"/>
            <a:ext cx="14574406" cy="9587034"/>
            <a:chOff x="-1662511" y="-2500685"/>
            <a:chExt cx="15546033" cy="10226170"/>
          </a:xfrm>
        </p:grpSpPr>
        <p:sp>
          <p:nvSpPr>
            <p:cNvPr id="15" name="Freeform 2">
              <a:extLst>
                <a:ext uri="{FF2B5EF4-FFF2-40B4-BE49-F238E27FC236}">
                  <a16:creationId xmlns:a16="http://schemas.microsoft.com/office/drawing/2014/main" id="{5062CC14-97D9-0819-BE03-81CC6EE04CE9}"/>
                </a:ext>
              </a:extLst>
            </p:cNvPr>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16" name="Group 3">
              <a:extLst>
                <a:ext uri="{FF2B5EF4-FFF2-40B4-BE49-F238E27FC236}">
                  <a16:creationId xmlns:a16="http://schemas.microsoft.com/office/drawing/2014/main" id="{23A838D7-D640-03C9-E459-EB632F8AF834}"/>
                </a:ext>
              </a:extLst>
            </p:cNvPr>
            <p:cNvGrpSpPr/>
            <p:nvPr/>
          </p:nvGrpSpPr>
          <p:grpSpPr>
            <a:xfrm>
              <a:off x="-1662511" y="-427660"/>
              <a:ext cx="4960667" cy="1311326"/>
              <a:chOff x="0" y="0"/>
              <a:chExt cx="6614223" cy="1748435"/>
            </a:xfrm>
          </p:grpSpPr>
          <p:sp>
            <p:nvSpPr>
              <p:cNvPr id="25" name="Freeform 4">
                <a:extLst>
                  <a:ext uri="{FF2B5EF4-FFF2-40B4-BE49-F238E27FC236}">
                    <a16:creationId xmlns:a16="http://schemas.microsoft.com/office/drawing/2014/main" id="{6D66DFED-3797-D512-DAEC-5C92005ABC72}"/>
                  </a:ext>
                </a:extLst>
              </p:cNvPr>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5">
                <a:extLst>
                  <a:ext uri="{FF2B5EF4-FFF2-40B4-BE49-F238E27FC236}">
                    <a16:creationId xmlns:a16="http://schemas.microsoft.com/office/drawing/2014/main" id="{A874B63E-1D95-0897-A02F-88F3191B72F9}"/>
                  </a:ext>
                </a:extLst>
              </p:cNvPr>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Freeform 6">
              <a:extLst>
                <a:ext uri="{FF2B5EF4-FFF2-40B4-BE49-F238E27FC236}">
                  <a16:creationId xmlns:a16="http://schemas.microsoft.com/office/drawing/2014/main" id="{E41F0700-4DCF-5F06-617F-003299433D2D}"/>
                </a:ext>
              </a:extLst>
            </p:cNvPr>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7">
              <a:extLst>
                <a:ext uri="{FF2B5EF4-FFF2-40B4-BE49-F238E27FC236}">
                  <a16:creationId xmlns:a16="http://schemas.microsoft.com/office/drawing/2014/main" id="{7D775364-3038-87CB-3342-6A73EC0E1EB5}"/>
                </a:ext>
              </a:extLst>
            </p:cNvPr>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8">
              <a:extLst>
                <a:ext uri="{FF2B5EF4-FFF2-40B4-BE49-F238E27FC236}">
                  <a16:creationId xmlns:a16="http://schemas.microsoft.com/office/drawing/2014/main" id="{6A17ECC0-2E4D-B1CC-F724-65E2408E4847}"/>
                </a:ext>
              </a:extLst>
            </p:cNvPr>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9">
              <a:extLst>
                <a:ext uri="{FF2B5EF4-FFF2-40B4-BE49-F238E27FC236}">
                  <a16:creationId xmlns:a16="http://schemas.microsoft.com/office/drawing/2014/main" id="{F4D5D102-E282-1729-493A-2AF11FC57DA2}"/>
                </a:ext>
              </a:extLst>
            </p:cNvPr>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10">
              <a:extLst>
                <a:ext uri="{FF2B5EF4-FFF2-40B4-BE49-F238E27FC236}">
                  <a16:creationId xmlns:a16="http://schemas.microsoft.com/office/drawing/2014/main" id="{B9D3F2B9-8E03-79FC-55C0-4F56C851F037}"/>
                </a:ext>
              </a:extLst>
            </p:cNvPr>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11">
              <a:extLst>
                <a:ext uri="{FF2B5EF4-FFF2-40B4-BE49-F238E27FC236}">
                  <a16:creationId xmlns:a16="http://schemas.microsoft.com/office/drawing/2014/main" id="{26125F4B-EFCE-5C44-5FD7-2E426C60CDCB}"/>
                </a:ext>
              </a:extLst>
            </p:cNvPr>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2">
              <a:extLst>
                <a:ext uri="{FF2B5EF4-FFF2-40B4-BE49-F238E27FC236}">
                  <a16:creationId xmlns:a16="http://schemas.microsoft.com/office/drawing/2014/main" id="{F6EA544A-2314-B336-73D1-C7E90B0FFA55}"/>
                </a:ext>
              </a:extLst>
            </p:cNvPr>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13">
              <a:extLst>
                <a:ext uri="{FF2B5EF4-FFF2-40B4-BE49-F238E27FC236}">
                  <a16:creationId xmlns:a16="http://schemas.microsoft.com/office/drawing/2014/main" id="{826FC8AB-2E51-1A4E-5C61-54D436DCE88A}"/>
                </a:ext>
              </a:extLst>
            </p:cNvPr>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DC8A1594-6508-AA2F-D37E-290A14D99ABB}"/>
              </a:ext>
            </a:extLst>
          </p:cNvPr>
          <p:cNvSpPr txBox="1">
            <a:spLocks/>
          </p:cNvSpPr>
          <p:nvPr/>
        </p:nvSpPr>
        <p:spPr>
          <a:xfrm>
            <a:off x="1827414" y="402810"/>
            <a:ext cx="8686078" cy="773405"/>
          </a:xfrm>
          <a:prstGeom prst="rect">
            <a:avLst/>
          </a:prstGeom>
        </p:spPr>
        <p:txBody>
          <a:bodyPr vert="horz" lIns="0" tIns="0" rIns="0" bIns="0" rtlCol="0" anchor="ctr">
            <a:normAutofit/>
          </a:bodyPr>
          <a:lstStyle>
            <a:lvl1pPr algn="l" defTabSz="457200" rtl="0" eaLnBrk="1" latinLnBrk="0" hangingPunct="1">
              <a:spcBef>
                <a:spcPct val="0"/>
              </a:spcBef>
              <a:buNone/>
              <a:defRPr sz="3800" b="1" kern="1200">
                <a:solidFill>
                  <a:srgbClr val="231F20"/>
                </a:solidFill>
                <a:latin typeface="+mj-lt"/>
                <a:ea typeface="+mj-ea"/>
                <a:cs typeface="+mj-cs"/>
              </a:defRPr>
            </a:lvl1pPr>
          </a:lstStyle>
          <a:p>
            <a:pPr marL="0" marR="0" lvl="0" indent="0" algn="ctr" defTabSz="428625" rtl="0" eaLnBrk="1" fontAlgn="auto" latinLnBrk="0" hangingPunct="1">
              <a:lnSpc>
                <a:spcPct val="100000"/>
              </a:lnSpc>
              <a:spcBef>
                <a:spcPct val="0"/>
              </a:spcBef>
              <a:spcAft>
                <a:spcPts val="0"/>
              </a:spcAft>
              <a:buClrTx/>
              <a:buSzTx/>
              <a:buFontTx/>
              <a:buNone/>
              <a:tabLst/>
              <a:defRPr/>
            </a:pPr>
            <a:r>
              <a:rPr kumimoji="0" lang="en-US" sz="4125" b="1" i="0" u="none" strike="noStrike" kern="1200" cap="none" spc="0" normalizeH="0" baseline="0" noProof="0" dirty="0">
                <a:ln>
                  <a:noFill/>
                </a:ln>
                <a:solidFill>
                  <a:srgbClr val="C22A62"/>
                </a:solidFill>
                <a:effectLst/>
                <a:uLnTx/>
                <a:uFillTx/>
                <a:latin typeface="Poppins Bold" panose="020B0604020202020204" charset="0"/>
                <a:ea typeface="+mj-ea"/>
                <a:cs typeface="Poppins Bold" panose="020B0604020202020204" charset="0"/>
              </a:rPr>
              <a:t>WHAT IS POST-16 LIKE?</a:t>
            </a:r>
          </a:p>
        </p:txBody>
      </p:sp>
      <p:sp>
        <p:nvSpPr>
          <p:cNvPr id="3" name="Rectangle 2">
            <a:extLst>
              <a:ext uri="{FF2B5EF4-FFF2-40B4-BE49-F238E27FC236}">
                <a16:creationId xmlns:a16="http://schemas.microsoft.com/office/drawing/2014/main" id="{AA5A2DEF-DD71-C67F-8035-4B5B892D38BB}"/>
              </a:ext>
            </a:extLst>
          </p:cNvPr>
          <p:cNvSpPr/>
          <p:nvPr/>
        </p:nvSpPr>
        <p:spPr>
          <a:xfrm>
            <a:off x="168078" y="1314850"/>
            <a:ext cx="6002375" cy="2491107"/>
          </a:xfrm>
          <a:prstGeom prst="rect">
            <a:avLst/>
          </a:prstGeom>
          <a:solidFill>
            <a:srgbClr val="1B95B1"/>
          </a:solidFill>
          <a:ln w="76200">
            <a:noFill/>
            <a:roun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indent="-457200"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solidFill>
                  <a:prstClr val="white"/>
                </a:solidFill>
                <a:effectLst/>
                <a:uLnTx/>
                <a:uFillTx/>
                <a:latin typeface="Calibri"/>
                <a:ea typeface="+mn-ea"/>
                <a:cs typeface="+mn-cs"/>
              </a:rPr>
              <a:t>Timetable dependant on course (16+ hours)</a:t>
            </a:r>
          </a:p>
          <a:p>
            <a:pPr marL="457200" indent="-457200" defTabSz="857250">
              <a:buFont typeface="Arial" panose="020B0604020202020204" pitchFamily="34" charset="0"/>
              <a:buChar char="•"/>
              <a:defRPr/>
            </a:pPr>
            <a:r>
              <a:rPr kumimoji="0" lang="en-GB" sz="2600" b="1" i="0" u="none" strike="noStrike" kern="1200" cap="none" spc="0" normalizeH="0" baseline="0" noProof="0" dirty="0">
                <a:ln>
                  <a:noFill/>
                </a:ln>
                <a:solidFill>
                  <a:prstClr val="white"/>
                </a:solidFill>
                <a:effectLst/>
                <a:uLnTx/>
                <a:uFillTx/>
                <a:latin typeface="Calibri"/>
                <a:ea typeface="+mn-ea"/>
                <a:cs typeface="+mn-cs"/>
              </a:rPr>
              <a:t>Timetable for T-Levels </a:t>
            </a:r>
            <a:r>
              <a:rPr lang="en-GB" sz="2600" b="1" dirty="0">
                <a:solidFill>
                  <a:prstClr val="white"/>
                </a:solidFill>
                <a:latin typeface="Calibri"/>
              </a:rPr>
              <a:t>/</a:t>
            </a:r>
            <a:r>
              <a:rPr kumimoji="0" lang="en-GB" sz="2600" b="1" i="0" u="none" strike="noStrike" kern="1200" cap="none" spc="0" normalizeH="0" baseline="0" noProof="0" dirty="0">
                <a:ln>
                  <a:noFill/>
                </a:ln>
                <a:solidFill>
                  <a:prstClr val="white"/>
                </a:solidFill>
                <a:effectLst/>
                <a:uLnTx/>
                <a:uFillTx/>
                <a:latin typeface="Calibri"/>
                <a:ea typeface="+mn-ea"/>
                <a:cs typeface="+mn-cs"/>
              </a:rPr>
              <a:t> Apprenticeships may differ due to work placement</a:t>
            </a:r>
          </a:p>
        </p:txBody>
      </p:sp>
      <p:sp>
        <p:nvSpPr>
          <p:cNvPr id="5" name="Rectangle 4">
            <a:extLst>
              <a:ext uri="{FF2B5EF4-FFF2-40B4-BE49-F238E27FC236}">
                <a16:creationId xmlns:a16="http://schemas.microsoft.com/office/drawing/2014/main" id="{E15F20B9-1076-4643-6517-973E6C41DA86}"/>
              </a:ext>
            </a:extLst>
          </p:cNvPr>
          <p:cNvSpPr/>
          <p:nvPr/>
        </p:nvSpPr>
        <p:spPr>
          <a:xfrm>
            <a:off x="6338531" y="1314850"/>
            <a:ext cx="5641718" cy="2491108"/>
          </a:xfrm>
          <a:prstGeom prst="rect">
            <a:avLst/>
          </a:prstGeom>
          <a:solidFill>
            <a:srgbClr val="1B95B1"/>
          </a:solidFill>
          <a:ln w="76200">
            <a:noFill/>
            <a:roun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indent="-457200"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600" b="1" i="0" u="none" strike="noStrike" kern="1200" cap="none" spc="0" normalizeH="0" baseline="0" noProof="0" dirty="0">
                <a:ln>
                  <a:noFill/>
                </a:ln>
                <a:solidFill>
                  <a:prstClr val="white"/>
                </a:solidFill>
                <a:effectLst/>
                <a:uLnTx/>
                <a:uFillTx/>
                <a:latin typeface="Calibri"/>
              </a:rPr>
              <a:t>Student Union and Career’s Hub to provide support and information</a:t>
            </a:r>
          </a:p>
          <a:p>
            <a:pPr marL="457200" lvl="0" indent="-457200" defTabSz="857250">
              <a:buFont typeface="Arial" panose="020B0604020202020204" pitchFamily="34" charset="0"/>
              <a:buChar char="•"/>
              <a:defRPr/>
            </a:pPr>
            <a:r>
              <a:rPr kumimoji="0" lang="en-GB" sz="2600" b="1" i="0" u="none" strike="noStrike" kern="1200" cap="none" spc="0" normalizeH="0" baseline="0" noProof="0" dirty="0">
                <a:ln>
                  <a:noFill/>
                </a:ln>
                <a:solidFill>
                  <a:prstClr val="white"/>
                </a:solidFill>
                <a:effectLst/>
                <a:uLnTx/>
                <a:uFillTx/>
                <a:latin typeface="Calibri"/>
              </a:rPr>
              <a:t>Clubs, trips, enrichment activities, </a:t>
            </a:r>
            <a:r>
              <a:rPr kumimoji="0" lang="en-GB" sz="2600" b="1" i="0" u="none" strike="noStrike" kern="1200" cap="none" spc="0" normalizeH="0" baseline="0" noProof="0" dirty="0" err="1">
                <a:ln>
                  <a:noFill/>
                </a:ln>
                <a:solidFill>
                  <a:prstClr val="white"/>
                </a:solidFill>
                <a:effectLst/>
                <a:uLnTx/>
                <a:uFillTx/>
                <a:latin typeface="Calibri"/>
              </a:rPr>
              <a:t>caf</a:t>
            </a:r>
            <a:r>
              <a:rPr lang="en-GB" sz="2600" b="1" dirty="0">
                <a:solidFill>
                  <a:prstClr val="white"/>
                </a:solidFill>
              </a:rPr>
              <a:t>é</a:t>
            </a:r>
            <a:r>
              <a:rPr kumimoji="0" lang="en-GB" sz="2600" b="1" i="0" u="none" strike="noStrike" kern="1200" cap="none" spc="0" normalizeH="0" baseline="0" noProof="0" dirty="0">
                <a:ln>
                  <a:noFill/>
                </a:ln>
                <a:solidFill>
                  <a:prstClr val="white"/>
                </a:solidFill>
                <a:effectLst/>
                <a:uLnTx/>
                <a:uFillTx/>
                <a:latin typeface="Calibri"/>
              </a:rPr>
              <a:t>s, libraries</a:t>
            </a:r>
          </a:p>
        </p:txBody>
      </p:sp>
      <p:pic>
        <p:nvPicPr>
          <p:cNvPr id="7" name="Picture 6" descr="A person climbing a rock wall&#10;&#10;AI-generated content may be incorrect.">
            <a:extLst>
              <a:ext uri="{FF2B5EF4-FFF2-40B4-BE49-F238E27FC236}">
                <a16:creationId xmlns:a16="http://schemas.microsoft.com/office/drawing/2014/main" id="{42C3D0E9-965E-B115-D4FA-AE1EF7EBAF9F}"/>
              </a:ext>
            </a:extLst>
          </p:cNvPr>
          <p:cNvPicPr>
            <a:picLocks noChangeAspect="1"/>
          </p:cNvPicPr>
          <p:nvPr/>
        </p:nvPicPr>
        <p:blipFill>
          <a:blip r:embed="rId13"/>
          <a:stretch>
            <a:fillRect/>
          </a:stretch>
        </p:blipFill>
        <p:spPr>
          <a:xfrm>
            <a:off x="7338412" y="4255002"/>
            <a:ext cx="3747085" cy="2405854"/>
          </a:xfrm>
          <a:prstGeom prst="rect">
            <a:avLst/>
          </a:prstGeom>
        </p:spPr>
      </p:pic>
      <p:pic>
        <p:nvPicPr>
          <p:cNvPr id="9" name="Picture 8" descr="A person wearing goggles and gloves holding a tube&#10;&#10;AI-generated content may be incorrect.">
            <a:extLst>
              <a:ext uri="{FF2B5EF4-FFF2-40B4-BE49-F238E27FC236}">
                <a16:creationId xmlns:a16="http://schemas.microsoft.com/office/drawing/2014/main" id="{782D7594-3360-ABD7-9D44-983BF0ACD830}"/>
              </a:ext>
            </a:extLst>
          </p:cNvPr>
          <p:cNvPicPr>
            <a:picLocks noChangeAspect="1"/>
          </p:cNvPicPr>
          <p:nvPr/>
        </p:nvPicPr>
        <p:blipFill>
          <a:blip r:embed="rId14"/>
          <a:stretch>
            <a:fillRect/>
          </a:stretch>
        </p:blipFill>
        <p:spPr>
          <a:xfrm>
            <a:off x="956786" y="4255002"/>
            <a:ext cx="4270469" cy="2491107"/>
          </a:xfrm>
          <a:prstGeom prst="rect">
            <a:avLst/>
          </a:prstGeom>
        </p:spPr>
      </p:pic>
      <p:pic>
        <p:nvPicPr>
          <p:cNvPr id="8" name="Audio 7">
            <a:hlinkClick r:id="" action="ppaction://media"/>
            <a:extLst>
              <a:ext uri="{FF2B5EF4-FFF2-40B4-BE49-F238E27FC236}">
                <a16:creationId xmlns:a16="http://schemas.microsoft.com/office/drawing/2014/main" id="{F38D3FF8-009B-2DA2-C990-3FD74C067FA7}"/>
              </a:ext>
            </a:extLst>
          </p:cNvPr>
          <p:cNvPicPr>
            <a:picLocks noChangeAspect="1"/>
          </p:cNvPicPr>
          <p:nvPr>
            <a:audioFile r:link="rId3"/>
            <p:extLst>
              <p:ext uri="{DAA4B4D4-6D71-4841-9C94-3DE7FCFB9230}">
                <p14:media xmlns:p14="http://schemas.microsoft.com/office/powerpoint/2010/main" r:embed="rId2"/>
              </p:ext>
            </p:extLst>
          </p:nvPr>
        </p:nvPicPr>
        <p:blipFill>
          <a:blip r:embed="rId15"/>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470454968"/>
      </p:ext>
    </p:extLst>
  </p:cSld>
  <p:clrMapOvr>
    <a:masterClrMapping/>
  </p:clrMapOvr>
  <mc:AlternateContent xmlns:mc="http://schemas.openxmlformats.org/markup-compatibility/2006" xmlns:p14="http://schemas.microsoft.com/office/powerpoint/2010/main">
    <mc:Choice Requires="p14">
      <p:transition spd="slow" p14:dur="2000" advTm="67760"/>
    </mc:Choice>
    <mc:Fallback xmlns="">
      <p:transition spd="slow" advTm="67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bldLst>
      <p:bldP spid="3"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359FBDA3-73A6-1BB9-B918-2C3AFB5C7819}"/>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4C90EACE-10D2-E391-6E6A-108258721F2C}"/>
              </a:ext>
            </a:extLst>
          </p:cNvPr>
          <p:cNvGrpSpPr>
            <a:grpSpLocks noGrp="1" noUngrp="1" noRot="1" noMove="1" noResize="1"/>
          </p:cNvGrpSpPr>
          <p:nvPr/>
        </p:nvGrpSpPr>
        <p:grpSpPr>
          <a:xfrm>
            <a:off x="-1558604" y="-2344392"/>
            <a:ext cx="14574406" cy="9587034"/>
            <a:chOff x="-1662511" y="-2500685"/>
            <a:chExt cx="15546033" cy="10226170"/>
          </a:xfrm>
        </p:grpSpPr>
        <p:sp>
          <p:nvSpPr>
            <p:cNvPr id="16" name="Freeform 2">
              <a:extLst>
                <a:ext uri="{FF2B5EF4-FFF2-40B4-BE49-F238E27FC236}">
                  <a16:creationId xmlns:a16="http://schemas.microsoft.com/office/drawing/2014/main" id="{576DE1F9-E5B7-70F5-E512-C0F506AC1C23}"/>
                </a:ext>
              </a:extLst>
            </p:cNvPr>
            <p:cNvSpPr>
              <a:spLocks noGrp="1" noRot="1" noMove="1" noResize="1" noEditPoints="1" noAdjustHandles="1" noChangeArrowheads="1" noChangeShapeType="1"/>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7" name="Group 3">
              <a:extLst>
                <a:ext uri="{FF2B5EF4-FFF2-40B4-BE49-F238E27FC236}">
                  <a16:creationId xmlns:a16="http://schemas.microsoft.com/office/drawing/2014/main" id="{22E3E130-990F-9639-1541-C9282AEFDCEB}"/>
                </a:ext>
              </a:extLst>
            </p:cNvPr>
            <p:cNvGrpSpPr>
              <a:grpSpLocks noGrp="1" noUngrp="1" noRot="1" noMove="1" noResize="1"/>
            </p:cNvGrpSpPr>
            <p:nvPr/>
          </p:nvGrpSpPr>
          <p:grpSpPr>
            <a:xfrm>
              <a:off x="-1662511" y="-427660"/>
              <a:ext cx="4960667" cy="1311326"/>
              <a:chOff x="0" y="0"/>
              <a:chExt cx="6614223" cy="1748435"/>
            </a:xfrm>
          </p:grpSpPr>
          <p:sp>
            <p:nvSpPr>
              <p:cNvPr id="26" name="Freeform 4">
                <a:extLst>
                  <a:ext uri="{FF2B5EF4-FFF2-40B4-BE49-F238E27FC236}">
                    <a16:creationId xmlns:a16="http://schemas.microsoft.com/office/drawing/2014/main" id="{FFD034B0-C963-7784-40DA-7EDE5448C3EC}"/>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5">
                <a:extLst>
                  <a:ext uri="{FF2B5EF4-FFF2-40B4-BE49-F238E27FC236}">
                    <a16:creationId xmlns:a16="http://schemas.microsoft.com/office/drawing/2014/main" id="{8E155009-2C06-C099-6299-56BDC26ED8D5}"/>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6">
              <a:extLst>
                <a:ext uri="{FF2B5EF4-FFF2-40B4-BE49-F238E27FC236}">
                  <a16:creationId xmlns:a16="http://schemas.microsoft.com/office/drawing/2014/main" id="{70BE5995-AF9B-2C5B-6EF6-4AABA061D99D}"/>
                </a:ext>
              </a:extLst>
            </p:cNvPr>
            <p:cNvSpPr>
              <a:spLocks noGrp="1" noRot="1" noMove="1" noResize="1" noEditPoints="1" noAdjustHandles="1" noChangeArrowheads="1" noChangeShapeType="1"/>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7">
              <a:extLst>
                <a:ext uri="{FF2B5EF4-FFF2-40B4-BE49-F238E27FC236}">
                  <a16:creationId xmlns:a16="http://schemas.microsoft.com/office/drawing/2014/main" id="{19D817FB-35FD-F01E-DFCC-4CE96C6C8AB3}"/>
                </a:ext>
              </a:extLst>
            </p:cNvPr>
            <p:cNvSpPr>
              <a:spLocks noGrp="1" noRot="1" noMove="1" noResize="1" noEditPoints="1" noAdjustHandles="1" noChangeArrowheads="1" noChangeShapeType="1"/>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8">
              <a:extLst>
                <a:ext uri="{FF2B5EF4-FFF2-40B4-BE49-F238E27FC236}">
                  <a16:creationId xmlns:a16="http://schemas.microsoft.com/office/drawing/2014/main" id="{AA0F8AD1-F024-0506-313D-5E62A387BD87}"/>
                </a:ext>
              </a:extLst>
            </p:cNvPr>
            <p:cNvSpPr>
              <a:spLocks noGrp="1" noRot="1" noMove="1" noResize="1" noEditPoints="1" noAdjustHandles="1" noChangeArrowheads="1" noChangeShapeType="1"/>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9">
              <a:extLst>
                <a:ext uri="{FF2B5EF4-FFF2-40B4-BE49-F238E27FC236}">
                  <a16:creationId xmlns:a16="http://schemas.microsoft.com/office/drawing/2014/main" id="{1EA17D8C-E012-589A-D2B9-B6F838478010}"/>
                </a:ext>
              </a:extLst>
            </p:cNvPr>
            <p:cNvSpPr>
              <a:spLocks noGrp="1" noRot="1" noMove="1" noResize="1" noEditPoints="1" noAdjustHandles="1" noChangeArrowheads="1" noChangeShapeType="1"/>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10">
              <a:extLst>
                <a:ext uri="{FF2B5EF4-FFF2-40B4-BE49-F238E27FC236}">
                  <a16:creationId xmlns:a16="http://schemas.microsoft.com/office/drawing/2014/main" id="{B8B6341A-5F74-CD8E-379E-D6764C06FD75}"/>
                </a:ext>
              </a:extLst>
            </p:cNvPr>
            <p:cNvSpPr>
              <a:spLocks noGrp="1" noRot="1" noMove="1" noResize="1" noEditPoints="1" noAdjustHandles="1" noChangeArrowheads="1" noChangeShapeType="1"/>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1">
              <a:extLst>
                <a:ext uri="{FF2B5EF4-FFF2-40B4-BE49-F238E27FC236}">
                  <a16:creationId xmlns:a16="http://schemas.microsoft.com/office/drawing/2014/main" id="{362DDEA2-D214-8321-5B5D-8B85D3042BBC}"/>
                </a:ext>
              </a:extLst>
            </p:cNvPr>
            <p:cNvSpPr>
              <a:spLocks noGrp="1" noRot="1" noMove="1" noResize="1" noEditPoints="1" noAdjustHandles="1" noChangeArrowheads="1" noChangeShapeType="1"/>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12">
              <a:extLst>
                <a:ext uri="{FF2B5EF4-FFF2-40B4-BE49-F238E27FC236}">
                  <a16:creationId xmlns:a16="http://schemas.microsoft.com/office/drawing/2014/main" id="{B8775B7F-7980-96FC-5D4F-3B81D3E098DB}"/>
                </a:ext>
              </a:extLst>
            </p:cNvPr>
            <p:cNvSpPr>
              <a:spLocks noGrp="1" noRot="1" noMove="1" noResize="1" noEditPoints="1" noAdjustHandles="1" noChangeArrowheads="1" noChangeShapeType="1"/>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13">
              <a:extLst>
                <a:ext uri="{FF2B5EF4-FFF2-40B4-BE49-F238E27FC236}">
                  <a16:creationId xmlns:a16="http://schemas.microsoft.com/office/drawing/2014/main" id="{B6C9FB2F-CAC9-0653-BC70-1F8CA1C7B99E}"/>
                </a:ext>
              </a:extLst>
            </p:cNvPr>
            <p:cNvSpPr>
              <a:spLocks noGrp="1" noRot="1" noMove="1" noResize="1" noEditPoints="1" noAdjustHandles="1" noChangeArrowheads="1" noChangeShapeType="1"/>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TextBox 14">
            <a:extLst>
              <a:ext uri="{FF2B5EF4-FFF2-40B4-BE49-F238E27FC236}">
                <a16:creationId xmlns:a16="http://schemas.microsoft.com/office/drawing/2014/main" id="{F17B2123-57EE-02E0-D32F-37C4ACB8982E}"/>
              </a:ext>
            </a:extLst>
          </p:cNvPr>
          <p:cNvSpPr txBox="1"/>
          <p:nvPr/>
        </p:nvSpPr>
        <p:spPr>
          <a:xfrm>
            <a:off x="3482367" y="164134"/>
            <a:ext cx="5577764" cy="769441"/>
          </a:xfrm>
          <a:prstGeom prst="rect">
            <a:avLst/>
          </a:prstGeom>
          <a:noFill/>
        </p:spPr>
        <p:txBody>
          <a:bodyPr wrap="square">
            <a:spAutoFit/>
          </a:bodyP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C22A62"/>
                </a:solidFill>
                <a:effectLst/>
                <a:uLnTx/>
                <a:uFillTx/>
                <a:latin typeface="Poppins Bold" panose="020B0604020202020204" charset="0"/>
                <a:ea typeface="+mn-ea"/>
                <a:cs typeface="Poppins Bold" panose="020B0604020202020204" charset="0"/>
              </a:rPr>
              <a:t>A DAY AT POST-16</a:t>
            </a:r>
          </a:p>
        </p:txBody>
      </p:sp>
      <p:sp>
        <p:nvSpPr>
          <p:cNvPr id="6" name="Rectangle 5">
            <a:extLst>
              <a:ext uri="{FF2B5EF4-FFF2-40B4-BE49-F238E27FC236}">
                <a16:creationId xmlns:a16="http://schemas.microsoft.com/office/drawing/2014/main" id="{DC553412-AAC4-232E-564D-1DF094EF5136}"/>
              </a:ext>
            </a:extLst>
          </p:cNvPr>
          <p:cNvSpPr/>
          <p:nvPr/>
        </p:nvSpPr>
        <p:spPr>
          <a:xfrm>
            <a:off x="1329612" y="6029619"/>
            <a:ext cx="885603"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14:30</a:t>
            </a:r>
          </a:p>
        </p:txBody>
      </p:sp>
      <p:sp>
        <p:nvSpPr>
          <p:cNvPr id="8" name="Rectangle 7">
            <a:extLst>
              <a:ext uri="{FF2B5EF4-FFF2-40B4-BE49-F238E27FC236}">
                <a16:creationId xmlns:a16="http://schemas.microsoft.com/office/drawing/2014/main" id="{A032F378-3C5B-6B1D-0C6B-D79A6D0868D9}"/>
              </a:ext>
            </a:extLst>
          </p:cNvPr>
          <p:cNvSpPr/>
          <p:nvPr/>
        </p:nvSpPr>
        <p:spPr>
          <a:xfrm>
            <a:off x="2313707" y="5178786"/>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Subject 3</a:t>
            </a:r>
          </a:p>
        </p:txBody>
      </p:sp>
      <p:sp>
        <p:nvSpPr>
          <p:cNvPr id="9" name="Rectangle 8">
            <a:extLst>
              <a:ext uri="{FF2B5EF4-FFF2-40B4-BE49-F238E27FC236}">
                <a16:creationId xmlns:a16="http://schemas.microsoft.com/office/drawing/2014/main" id="{8E497A26-A35D-58A5-868D-5401C89D8315}"/>
              </a:ext>
            </a:extLst>
          </p:cNvPr>
          <p:cNvSpPr/>
          <p:nvPr/>
        </p:nvSpPr>
        <p:spPr>
          <a:xfrm>
            <a:off x="4076537" y="5176219"/>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prstClr val="black"/>
                </a:solidFill>
                <a:effectLst/>
                <a:uLnTx/>
                <a:uFillTx/>
                <a:latin typeface="Calibri"/>
                <a:ea typeface="+mn-ea"/>
                <a:cs typeface="+mn-cs"/>
              </a:rPr>
              <a:t>Enrichment</a:t>
            </a:r>
          </a:p>
        </p:txBody>
      </p:sp>
      <p:sp>
        <p:nvSpPr>
          <p:cNvPr id="10" name="Rectangle 9">
            <a:extLst>
              <a:ext uri="{FF2B5EF4-FFF2-40B4-BE49-F238E27FC236}">
                <a16:creationId xmlns:a16="http://schemas.microsoft.com/office/drawing/2014/main" id="{F20D244B-7DC2-8895-56E4-E5E152C026FB}"/>
              </a:ext>
            </a:extLst>
          </p:cNvPr>
          <p:cNvSpPr/>
          <p:nvPr/>
        </p:nvSpPr>
        <p:spPr>
          <a:xfrm>
            <a:off x="5828114" y="5174876"/>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Calibri"/>
                <a:ea typeface="+mn-ea"/>
                <a:cs typeface="+mn-cs"/>
              </a:rPr>
              <a:t>INDEPENDENT STUDY</a:t>
            </a:r>
            <a:endParaRPr kumimoji="0" lang="en-GB"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38F7B02C-55EB-C70E-063E-F8B4B1429EA9}"/>
              </a:ext>
            </a:extLst>
          </p:cNvPr>
          <p:cNvSpPr/>
          <p:nvPr/>
        </p:nvSpPr>
        <p:spPr>
          <a:xfrm>
            <a:off x="9317944" y="5170465"/>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Subject 3</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5BD38D75-5529-6CA5-7321-42B4E5A3D6B4}"/>
              </a:ext>
            </a:extLst>
          </p:cNvPr>
          <p:cNvSpPr/>
          <p:nvPr/>
        </p:nvSpPr>
        <p:spPr>
          <a:xfrm>
            <a:off x="5828114" y="6029617"/>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Subject 3</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F8D74EF4-730D-C98E-228D-5C0780C4FD1A}"/>
              </a:ext>
            </a:extLst>
          </p:cNvPr>
          <p:cNvSpPr/>
          <p:nvPr/>
        </p:nvSpPr>
        <p:spPr>
          <a:xfrm>
            <a:off x="2313706" y="6029618"/>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a:ea typeface="+mn-ea"/>
                <a:cs typeface="+mn-cs"/>
              </a:rPr>
              <a:t>INDEPENDENT STUDY</a:t>
            </a:r>
          </a:p>
        </p:txBody>
      </p:sp>
      <p:sp>
        <p:nvSpPr>
          <p:cNvPr id="29" name="Rectangle 28">
            <a:extLst>
              <a:ext uri="{FF2B5EF4-FFF2-40B4-BE49-F238E27FC236}">
                <a16:creationId xmlns:a16="http://schemas.microsoft.com/office/drawing/2014/main" id="{83690B9D-061F-45C5-7E8E-D1BDCAAD47E3}"/>
              </a:ext>
            </a:extLst>
          </p:cNvPr>
          <p:cNvSpPr/>
          <p:nvPr/>
        </p:nvSpPr>
        <p:spPr>
          <a:xfrm>
            <a:off x="4076537" y="6029618"/>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a:ea typeface="+mn-ea"/>
                <a:cs typeface="+mn-cs"/>
              </a:rPr>
              <a:t>INDEPENDENT STUDY</a:t>
            </a:r>
          </a:p>
        </p:txBody>
      </p:sp>
      <p:sp>
        <p:nvSpPr>
          <p:cNvPr id="30" name="Rectangle 29">
            <a:extLst>
              <a:ext uri="{FF2B5EF4-FFF2-40B4-BE49-F238E27FC236}">
                <a16:creationId xmlns:a16="http://schemas.microsoft.com/office/drawing/2014/main" id="{C8CB9422-E15A-C067-7E8E-A63080505BA4}"/>
              </a:ext>
            </a:extLst>
          </p:cNvPr>
          <p:cNvSpPr/>
          <p:nvPr/>
        </p:nvSpPr>
        <p:spPr>
          <a:xfrm>
            <a:off x="1329613" y="5178787"/>
            <a:ext cx="885603"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13:30</a:t>
            </a:r>
          </a:p>
        </p:txBody>
      </p:sp>
      <p:sp>
        <p:nvSpPr>
          <p:cNvPr id="32" name="Rectangle 31">
            <a:extLst>
              <a:ext uri="{FF2B5EF4-FFF2-40B4-BE49-F238E27FC236}">
                <a16:creationId xmlns:a16="http://schemas.microsoft.com/office/drawing/2014/main" id="{C66812D3-13C1-0DF4-05A2-D47E9AA7B4DF}"/>
              </a:ext>
            </a:extLst>
          </p:cNvPr>
          <p:cNvSpPr/>
          <p:nvPr/>
        </p:nvSpPr>
        <p:spPr>
          <a:xfrm>
            <a:off x="1329613" y="4041608"/>
            <a:ext cx="885603"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12:00</a:t>
            </a:r>
          </a:p>
        </p:txBody>
      </p:sp>
      <p:sp>
        <p:nvSpPr>
          <p:cNvPr id="33" name="Rectangle 32">
            <a:extLst>
              <a:ext uri="{FF2B5EF4-FFF2-40B4-BE49-F238E27FC236}">
                <a16:creationId xmlns:a16="http://schemas.microsoft.com/office/drawing/2014/main" id="{D150D821-F3CE-54C4-B4C3-695F08CF0E4F}"/>
              </a:ext>
            </a:extLst>
          </p:cNvPr>
          <p:cNvSpPr/>
          <p:nvPr/>
        </p:nvSpPr>
        <p:spPr>
          <a:xfrm>
            <a:off x="1329613" y="3185013"/>
            <a:ext cx="885603"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11:00</a:t>
            </a:r>
          </a:p>
        </p:txBody>
      </p:sp>
      <p:sp>
        <p:nvSpPr>
          <p:cNvPr id="34" name="Rectangle 33">
            <a:extLst>
              <a:ext uri="{FF2B5EF4-FFF2-40B4-BE49-F238E27FC236}">
                <a16:creationId xmlns:a16="http://schemas.microsoft.com/office/drawing/2014/main" id="{D79161B8-7A39-6D1A-34D5-9BBC82C72D87}"/>
              </a:ext>
            </a:extLst>
          </p:cNvPr>
          <p:cNvSpPr/>
          <p:nvPr/>
        </p:nvSpPr>
        <p:spPr>
          <a:xfrm>
            <a:off x="1329614" y="2075966"/>
            <a:ext cx="885603"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09:30</a:t>
            </a:r>
          </a:p>
        </p:txBody>
      </p:sp>
      <p:sp>
        <p:nvSpPr>
          <p:cNvPr id="42" name="Rectangle 41">
            <a:extLst>
              <a:ext uri="{FF2B5EF4-FFF2-40B4-BE49-F238E27FC236}">
                <a16:creationId xmlns:a16="http://schemas.microsoft.com/office/drawing/2014/main" id="{AA7BADC2-F1E3-AC4B-9763-227A17C287E3}"/>
              </a:ext>
            </a:extLst>
          </p:cNvPr>
          <p:cNvSpPr/>
          <p:nvPr/>
        </p:nvSpPr>
        <p:spPr>
          <a:xfrm>
            <a:off x="4082235" y="3185012"/>
            <a:ext cx="1664339"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Subject 2</a:t>
            </a: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4" name="Rectangle 43">
            <a:extLst>
              <a:ext uri="{FF2B5EF4-FFF2-40B4-BE49-F238E27FC236}">
                <a16:creationId xmlns:a16="http://schemas.microsoft.com/office/drawing/2014/main" id="{A55654BD-2939-CBA5-9E8B-FEBC2FF44459}"/>
              </a:ext>
            </a:extLst>
          </p:cNvPr>
          <p:cNvSpPr/>
          <p:nvPr/>
        </p:nvSpPr>
        <p:spPr>
          <a:xfrm>
            <a:off x="1329617" y="1233669"/>
            <a:ext cx="885603"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08:30</a:t>
            </a:r>
          </a:p>
        </p:txBody>
      </p:sp>
      <p:sp>
        <p:nvSpPr>
          <p:cNvPr id="45" name="Rectangle 44">
            <a:extLst>
              <a:ext uri="{FF2B5EF4-FFF2-40B4-BE49-F238E27FC236}">
                <a16:creationId xmlns:a16="http://schemas.microsoft.com/office/drawing/2014/main" id="{49C98CEC-0998-394C-AE83-7004F1973B76}"/>
              </a:ext>
            </a:extLst>
          </p:cNvPr>
          <p:cNvSpPr/>
          <p:nvPr/>
        </p:nvSpPr>
        <p:spPr>
          <a:xfrm>
            <a:off x="2318453" y="4039776"/>
            <a:ext cx="1664339"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Subject 2</a:t>
            </a:r>
          </a:p>
        </p:txBody>
      </p:sp>
      <p:sp>
        <p:nvSpPr>
          <p:cNvPr id="46" name="Rectangle 45">
            <a:extLst>
              <a:ext uri="{FF2B5EF4-FFF2-40B4-BE49-F238E27FC236}">
                <a16:creationId xmlns:a16="http://schemas.microsoft.com/office/drawing/2014/main" id="{812C2ADF-78EA-1360-AA64-006B9CFCD8D0}"/>
              </a:ext>
            </a:extLst>
          </p:cNvPr>
          <p:cNvSpPr/>
          <p:nvPr/>
        </p:nvSpPr>
        <p:spPr>
          <a:xfrm>
            <a:off x="7572708" y="2075966"/>
            <a:ext cx="1664339"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a:ea typeface="+mn-ea"/>
                <a:cs typeface="+mn-cs"/>
              </a:rPr>
              <a:t>INDEPENDENT STUDY</a:t>
            </a:r>
          </a:p>
        </p:txBody>
      </p:sp>
      <p:sp>
        <p:nvSpPr>
          <p:cNvPr id="50" name="Rectangle 49">
            <a:extLst>
              <a:ext uri="{FF2B5EF4-FFF2-40B4-BE49-F238E27FC236}">
                <a16:creationId xmlns:a16="http://schemas.microsoft.com/office/drawing/2014/main" id="{49FBB735-6004-1A30-726A-618C599E5A89}"/>
              </a:ext>
            </a:extLst>
          </p:cNvPr>
          <p:cNvSpPr/>
          <p:nvPr/>
        </p:nvSpPr>
        <p:spPr>
          <a:xfrm>
            <a:off x="4082235" y="1227595"/>
            <a:ext cx="1664339"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Subject 3</a:t>
            </a:r>
          </a:p>
        </p:txBody>
      </p:sp>
      <p:sp>
        <p:nvSpPr>
          <p:cNvPr id="2" name="Rectangle 1">
            <a:extLst>
              <a:ext uri="{FF2B5EF4-FFF2-40B4-BE49-F238E27FC236}">
                <a16:creationId xmlns:a16="http://schemas.microsoft.com/office/drawing/2014/main" id="{1F09A73F-F1F0-DE2D-800A-6BB3A71541C9}"/>
              </a:ext>
            </a:extLst>
          </p:cNvPr>
          <p:cNvSpPr/>
          <p:nvPr/>
        </p:nvSpPr>
        <p:spPr>
          <a:xfrm>
            <a:off x="2325944" y="1233669"/>
            <a:ext cx="1664339"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a:ea typeface="+mn-ea"/>
                <a:cs typeface="+mn-cs"/>
              </a:rPr>
              <a:t>INDEPENDENT STUDY</a:t>
            </a:r>
          </a:p>
        </p:txBody>
      </p:sp>
      <p:sp>
        <p:nvSpPr>
          <p:cNvPr id="3" name="Rectangle 2">
            <a:extLst>
              <a:ext uri="{FF2B5EF4-FFF2-40B4-BE49-F238E27FC236}">
                <a16:creationId xmlns:a16="http://schemas.microsoft.com/office/drawing/2014/main" id="{7A2F9B07-84B7-06BE-F830-6E894E9486B1}"/>
              </a:ext>
            </a:extLst>
          </p:cNvPr>
          <p:cNvSpPr/>
          <p:nvPr/>
        </p:nvSpPr>
        <p:spPr>
          <a:xfrm>
            <a:off x="9320585" y="1222409"/>
            <a:ext cx="1664339"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prstClr val="white"/>
                </a:solidFill>
                <a:effectLst/>
                <a:uLnTx/>
                <a:uFillTx/>
                <a:latin typeface="Calibri"/>
                <a:ea typeface="+mn-ea"/>
                <a:cs typeface="+mn-cs"/>
              </a:rPr>
              <a:t>Tutor</a:t>
            </a:r>
          </a:p>
        </p:txBody>
      </p:sp>
      <p:sp>
        <p:nvSpPr>
          <p:cNvPr id="4" name="Rectangle 3">
            <a:extLst>
              <a:ext uri="{FF2B5EF4-FFF2-40B4-BE49-F238E27FC236}">
                <a16:creationId xmlns:a16="http://schemas.microsoft.com/office/drawing/2014/main" id="{22C3AC52-1DD3-5C4B-1A8D-1E7DE4251325}"/>
              </a:ext>
            </a:extLst>
          </p:cNvPr>
          <p:cNvSpPr/>
          <p:nvPr/>
        </p:nvSpPr>
        <p:spPr>
          <a:xfrm>
            <a:off x="7574351" y="1227594"/>
            <a:ext cx="1664339"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a:ea typeface="+mn-ea"/>
                <a:cs typeface="+mn-cs"/>
              </a:rPr>
              <a:t>INDEPENDENT STUDY</a:t>
            </a:r>
          </a:p>
        </p:txBody>
      </p:sp>
      <p:sp>
        <p:nvSpPr>
          <p:cNvPr id="5" name="Rectangle 4">
            <a:extLst>
              <a:ext uri="{FF2B5EF4-FFF2-40B4-BE49-F238E27FC236}">
                <a16:creationId xmlns:a16="http://schemas.microsoft.com/office/drawing/2014/main" id="{CCA2A273-7315-27BC-EAE0-C48EA4CCDBD7}"/>
              </a:ext>
            </a:extLst>
          </p:cNvPr>
          <p:cNvSpPr/>
          <p:nvPr/>
        </p:nvSpPr>
        <p:spPr>
          <a:xfrm>
            <a:off x="5828117" y="1227594"/>
            <a:ext cx="1664339"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Subject 1</a:t>
            </a: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ectangle 27">
            <a:extLst>
              <a:ext uri="{FF2B5EF4-FFF2-40B4-BE49-F238E27FC236}">
                <a16:creationId xmlns:a16="http://schemas.microsoft.com/office/drawing/2014/main" id="{294156DE-3559-530C-8779-08F0315982B0}"/>
              </a:ext>
            </a:extLst>
          </p:cNvPr>
          <p:cNvSpPr/>
          <p:nvPr/>
        </p:nvSpPr>
        <p:spPr>
          <a:xfrm>
            <a:off x="5828116" y="2075966"/>
            <a:ext cx="1664339"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Subject 4</a:t>
            </a:r>
          </a:p>
        </p:txBody>
      </p:sp>
      <p:sp>
        <p:nvSpPr>
          <p:cNvPr id="31" name="Rectangle 30">
            <a:extLst>
              <a:ext uri="{FF2B5EF4-FFF2-40B4-BE49-F238E27FC236}">
                <a16:creationId xmlns:a16="http://schemas.microsoft.com/office/drawing/2014/main" id="{39640ED5-387C-B514-F10D-9B2320A62FF6}"/>
              </a:ext>
            </a:extLst>
          </p:cNvPr>
          <p:cNvSpPr/>
          <p:nvPr/>
        </p:nvSpPr>
        <p:spPr>
          <a:xfrm>
            <a:off x="4082235" y="2075966"/>
            <a:ext cx="1664339"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Subject 4</a:t>
            </a:r>
          </a:p>
        </p:txBody>
      </p:sp>
      <p:sp>
        <p:nvSpPr>
          <p:cNvPr id="35" name="Rectangle 34">
            <a:extLst>
              <a:ext uri="{FF2B5EF4-FFF2-40B4-BE49-F238E27FC236}">
                <a16:creationId xmlns:a16="http://schemas.microsoft.com/office/drawing/2014/main" id="{2EAF7C13-862B-9F44-A4B6-88CA3A6A6425}"/>
              </a:ext>
            </a:extLst>
          </p:cNvPr>
          <p:cNvSpPr/>
          <p:nvPr/>
        </p:nvSpPr>
        <p:spPr>
          <a:xfrm>
            <a:off x="2325943" y="2075966"/>
            <a:ext cx="1664339"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a:ea typeface="+mn-ea"/>
                <a:cs typeface="+mn-cs"/>
              </a:rPr>
              <a:t>INDEPENDENT </a:t>
            </a:r>
            <a:r>
              <a:rPr kumimoji="0" lang="en-GB" sz="1800" b="1" i="0" u="none" strike="noStrike" kern="1200" cap="none" spc="0" normalizeH="0" baseline="0" noProof="0" dirty="0">
                <a:ln>
                  <a:noFill/>
                </a:ln>
                <a:solidFill>
                  <a:prstClr val="white"/>
                </a:solidFill>
                <a:effectLst/>
                <a:uLnTx/>
                <a:uFillTx/>
                <a:latin typeface="Calibri"/>
                <a:ea typeface="+mn-ea"/>
                <a:cs typeface="+mn-cs"/>
              </a:rPr>
              <a:t>STUDY</a:t>
            </a:r>
          </a:p>
        </p:txBody>
      </p:sp>
      <p:sp>
        <p:nvSpPr>
          <p:cNvPr id="38" name="Rectangle 37">
            <a:extLst>
              <a:ext uri="{FF2B5EF4-FFF2-40B4-BE49-F238E27FC236}">
                <a16:creationId xmlns:a16="http://schemas.microsoft.com/office/drawing/2014/main" id="{1024307C-6025-A9EB-004A-00A2C9EA5D25}"/>
              </a:ext>
            </a:extLst>
          </p:cNvPr>
          <p:cNvSpPr/>
          <p:nvPr/>
        </p:nvSpPr>
        <p:spPr>
          <a:xfrm>
            <a:off x="9320585" y="2073572"/>
            <a:ext cx="1664339"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Subject 1</a:t>
            </a: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9" name="Rectangle 38">
            <a:extLst>
              <a:ext uri="{FF2B5EF4-FFF2-40B4-BE49-F238E27FC236}">
                <a16:creationId xmlns:a16="http://schemas.microsoft.com/office/drawing/2014/main" id="{506DE6DD-D52D-7CC6-85B6-CFE3033DBDBA}"/>
              </a:ext>
            </a:extLst>
          </p:cNvPr>
          <p:cNvSpPr/>
          <p:nvPr/>
        </p:nvSpPr>
        <p:spPr>
          <a:xfrm>
            <a:off x="5828115" y="3184203"/>
            <a:ext cx="1664339"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Subject 2</a:t>
            </a: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3" name="Rectangle 42">
            <a:extLst>
              <a:ext uri="{FF2B5EF4-FFF2-40B4-BE49-F238E27FC236}">
                <a16:creationId xmlns:a16="http://schemas.microsoft.com/office/drawing/2014/main" id="{6A307834-0C3A-3D3B-CD28-25319A41853A}"/>
              </a:ext>
            </a:extLst>
          </p:cNvPr>
          <p:cNvSpPr/>
          <p:nvPr/>
        </p:nvSpPr>
        <p:spPr>
          <a:xfrm>
            <a:off x="2318453" y="3185012"/>
            <a:ext cx="1664339"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Subject 1</a:t>
            </a:r>
          </a:p>
        </p:txBody>
      </p:sp>
      <p:sp>
        <p:nvSpPr>
          <p:cNvPr id="47" name="Rectangle 46">
            <a:extLst>
              <a:ext uri="{FF2B5EF4-FFF2-40B4-BE49-F238E27FC236}">
                <a16:creationId xmlns:a16="http://schemas.microsoft.com/office/drawing/2014/main" id="{A91D1348-7C2E-F481-4131-F53DB409ADEE}"/>
              </a:ext>
            </a:extLst>
          </p:cNvPr>
          <p:cNvSpPr/>
          <p:nvPr/>
        </p:nvSpPr>
        <p:spPr>
          <a:xfrm>
            <a:off x="7572708" y="3184202"/>
            <a:ext cx="1664339"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Subject 4</a:t>
            </a:r>
          </a:p>
        </p:txBody>
      </p:sp>
      <p:sp>
        <p:nvSpPr>
          <p:cNvPr id="48" name="Rectangle 47">
            <a:extLst>
              <a:ext uri="{FF2B5EF4-FFF2-40B4-BE49-F238E27FC236}">
                <a16:creationId xmlns:a16="http://schemas.microsoft.com/office/drawing/2014/main" id="{E1E5089C-B85B-0BB9-347C-3FEC1F627438}"/>
              </a:ext>
            </a:extLst>
          </p:cNvPr>
          <p:cNvSpPr/>
          <p:nvPr/>
        </p:nvSpPr>
        <p:spPr>
          <a:xfrm>
            <a:off x="9317945" y="3184202"/>
            <a:ext cx="1664339"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Subject 4</a:t>
            </a:r>
          </a:p>
        </p:txBody>
      </p:sp>
      <p:sp>
        <p:nvSpPr>
          <p:cNvPr id="49" name="Rectangle 48">
            <a:extLst>
              <a:ext uri="{FF2B5EF4-FFF2-40B4-BE49-F238E27FC236}">
                <a16:creationId xmlns:a16="http://schemas.microsoft.com/office/drawing/2014/main" id="{0FFC0A78-39C8-1A13-B1A1-43D1AA3B30AF}"/>
              </a:ext>
            </a:extLst>
          </p:cNvPr>
          <p:cNvSpPr/>
          <p:nvPr/>
        </p:nvSpPr>
        <p:spPr>
          <a:xfrm>
            <a:off x="4077968" y="4041119"/>
            <a:ext cx="1664339"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a:ea typeface="+mn-ea"/>
                <a:cs typeface="+mn-cs"/>
              </a:rPr>
              <a:t>INDEPENDENT STUDY</a:t>
            </a:r>
          </a:p>
        </p:txBody>
      </p:sp>
      <p:sp>
        <p:nvSpPr>
          <p:cNvPr id="57" name="Rectangle 56">
            <a:extLst>
              <a:ext uri="{FF2B5EF4-FFF2-40B4-BE49-F238E27FC236}">
                <a16:creationId xmlns:a16="http://schemas.microsoft.com/office/drawing/2014/main" id="{D4D3BC76-8769-622D-20F1-630D15F8C913}"/>
              </a:ext>
            </a:extLst>
          </p:cNvPr>
          <p:cNvSpPr/>
          <p:nvPr/>
        </p:nvSpPr>
        <p:spPr>
          <a:xfrm>
            <a:off x="5828114" y="4039776"/>
            <a:ext cx="1664339"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prstClr val="white"/>
                </a:solidFill>
                <a:effectLst/>
                <a:uLnTx/>
                <a:uFillTx/>
                <a:latin typeface="Calibri"/>
                <a:ea typeface="+mn-ea"/>
                <a:cs typeface="+mn-cs"/>
              </a:rPr>
              <a:t>Enrichment</a:t>
            </a:r>
          </a:p>
        </p:txBody>
      </p:sp>
      <p:sp>
        <p:nvSpPr>
          <p:cNvPr id="58" name="Rectangle 57">
            <a:extLst>
              <a:ext uri="{FF2B5EF4-FFF2-40B4-BE49-F238E27FC236}">
                <a16:creationId xmlns:a16="http://schemas.microsoft.com/office/drawing/2014/main" id="{217755CB-B326-71DD-7E81-E18B9DBCFB88}"/>
              </a:ext>
            </a:extLst>
          </p:cNvPr>
          <p:cNvSpPr/>
          <p:nvPr/>
        </p:nvSpPr>
        <p:spPr>
          <a:xfrm>
            <a:off x="7572708" y="4039776"/>
            <a:ext cx="1664339"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Subject 1</a:t>
            </a: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9" name="Rectangle 58">
            <a:extLst>
              <a:ext uri="{FF2B5EF4-FFF2-40B4-BE49-F238E27FC236}">
                <a16:creationId xmlns:a16="http://schemas.microsoft.com/office/drawing/2014/main" id="{1CA28B82-974E-3F3B-FE0B-4EFA1EA18B4F}"/>
              </a:ext>
            </a:extLst>
          </p:cNvPr>
          <p:cNvSpPr/>
          <p:nvPr/>
        </p:nvSpPr>
        <p:spPr>
          <a:xfrm>
            <a:off x="9317945" y="4035365"/>
            <a:ext cx="1664339"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a:ea typeface="+mn-ea"/>
                <a:cs typeface="+mn-cs"/>
              </a:rPr>
              <a:t>INDEPENDENT STUDY</a:t>
            </a:r>
          </a:p>
        </p:txBody>
      </p:sp>
      <p:sp>
        <p:nvSpPr>
          <p:cNvPr id="60" name="Rectangle 59">
            <a:extLst>
              <a:ext uri="{FF2B5EF4-FFF2-40B4-BE49-F238E27FC236}">
                <a16:creationId xmlns:a16="http://schemas.microsoft.com/office/drawing/2014/main" id="{3B80352E-FF77-BF0E-B543-C506642C8E1E}"/>
              </a:ext>
            </a:extLst>
          </p:cNvPr>
          <p:cNvSpPr/>
          <p:nvPr/>
        </p:nvSpPr>
        <p:spPr>
          <a:xfrm>
            <a:off x="7574351" y="6026411"/>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Subject 2</a:t>
            </a:r>
          </a:p>
        </p:txBody>
      </p:sp>
      <p:sp>
        <p:nvSpPr>
          <p:cNvPr id="61" name="Rectangle 60">
            <a:extLst>
              <a:ext uri="{FF2B5EF4-FFF2-40B4-BE49-F238E27FC236}">
                <a16:creationId xmlns:a16="http://schemas.microsoft.com/office/drawing/2014/main" id="{DC2EE1C9-22F4-BCD0-8091-65384A860451}"/>
              </a:ext>
            </a:extLst>
          </p:cNvPr>
          <p:cNvSpPr/>
          <p:nvPr/>
        </p:nvSpPr>
        <p:spPr>
          <a:xfrm>
            <a:off x="9325928" y="6026410"/>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a:ea typeface="+mn-ea"/>
                <a:cs typeface="+mn-cs"/>
              </a:rPr>
              <a:t>INDEPENDENT STUDY</a:t>
            </a:r>
          </a:p>
        </p:txBody>
      </p:sp>
      <p:sp>
        <p:nvSpPr>
          <p:cNvPr id="62" name="Rectangle 61">
            <a:extLst>
              <a:ext uri="{FF2B5EF4-FFF2-40B4-BE49-F238E27FC236}">
                <a16:creationId xmlns:a16="http://schemas.microsoft.com/office/drawing/2014/main" id="{EABD9A73-3A0C-7068-7977-0ABDF96DA3C8}"/>
              </a:ext>
            </a:extLst>
          </p:cNvPr>
          <p:cNvSpPr/>
          <p:nvPr/>
        </p:nvSpPr>
        <p:spPr>
          <a:xfrm>
            <a:off x="7567724" y="5174875"/>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sng" strike="noStrike" kern="1200" cap="none" spc="0" normalizeH="0" baseline="0" noProof="0" dirty="0">
                <a:ln>
                  <a:noFill/>
                </a:ln>
                <a:solidFill>
                  <a:prstClr val="black"/>
                </a:solidFill>
                <a:effectLst/>
                <a:uLnTx/>
                <a:uFillTx/>
                <a:latin typeface="Calibri"/>
                <a:ea typeface="+mn-ea"/>
                <a:cs typeface="+mn-cs"/>
              </a:rPr>
              <a:t>Enrichment</a:t>
            </a:r>
          </a:p>
        </p:txBody>
      </p:sp>
      <p:sp>
        <p:nvSpPr>
          <p:cNvPr id="63" name="Rectangle 62">
            <a:extLst>
              <a:ext uri="{FF2B5EF4-FFF2-40B4-BE49-F238E27FC236}">
                <a16:creationId xmlns:a16="http://schemas.microsoft.com/office/drawing/2014/main" id="{96284555-30A2-011E-C861-E57BCB872532}"/>
              </a:ext>
            </a:extLst>
          </p:cNvPr>
          <p:cNvSpPr/>
          <p:nvPr/>
        </p:nvSpPr>
        <p:spPr>
          <a:xfrm>
            <a:off x="2325943" y="2926090"/>
            <a:ext cx="8664324" cy="166642"/>
          </a:xfrm>
          <a:prstGeom prst="rect">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BREAK</a:t>
            </a:r>
          </a:p>
        </p:txBody>
      </p:sp>
      <p:sp>
        <p:nvSpPr>
          <p:cNvPr id="64" name="Rectangle 63">
            <a:extLst>
              <a:ext uri="{FF2B5EF4-FFF2-40B4-BE49-F238E27FC236}">
                <a16:creationId xmlns:a16="http://schemas.microsoft.com/office/drawing/2014/main" id="{CCB23603-4D73-0981-ECE7-B010B67C72F8}"/>
              </a:ext>
            </a:extLst>
          </p:cNvPr>
          <p:cNvSpPr/>
          <p:nvPr/>
        </p:nvSpPr>
        <p:spPr>
          <a:xfrm>
            <a:off x="2325943" y="4898332"/>
            <a:ext cx="8664324" cy="185629"/>
          </a:xfrm>
          <a:prstGeom prst="rect">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LUNCH BREAK</a:t>
            </a:r>
          </a:p>
        </p:txBody>
      </p:sp>
      <p:sp>
        <p:nvSpPr>
          <p:cNvPr id="164" name="Rectangle 163">
            <a:extLst>
              <a:ext uri="{FF2B5EF4-FFF2-40B4-BE49-F238E27FC236}">
                <a16:creationId xmlns:a16="http://schemas.microsoft.com/office/drawing/2014/main" id="{C40E46AE-EB7A-E08D-E5E9-00772C3A2685}"/>
              </a:ext>
            </a:extLst>
          </p:cNvPr>
          <p:cNvSpPr/>
          <p:nvPr/>
        </p:nvSpPr>
        <p:spPr>
          <a:xfrm>
            <a:off x="1329612" y="2932560"/>
            <a:ext cx="885603" cy="165299"/>
          </a:xfrm>
          <a:prstGeom prst="rect">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10:30</a:t>
            </a:r>
          </a:p>
        </p:txBody>
      </p:sp>
      <p:sp>
        <p:nvSpPr>
          <p:cNvPr id="165" name="Rectangle 164">
            <a:extLst>
              <a:ext uri="{FF2B5EF4-FFF2-40B4-BE49-F238E27FC236}">
                <a16:creationId xmlns:a16="http://schemas.microsoft.com/office/drawing/2014/main" id="{4016DC35-1E14-F80F-CF81-60335F56D9E4}"/>
              </a:ext>
            </a:extLst>
          </p:cNvPr>
          <p:cNvSpPr/>
          <p:nvPr/>
        </p:nvSpPr>
        <p:spPr>
          <a:xfrm>
            <a:off x="1329612" y="4892439"/>
            <a:ext cx="885603" cy="191521"/>
          </a:xfrm>
          <a:prstGeom prst="rect">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13:</a:t>
            </a:r>
            <a:r>
              <a:rPr lang="en-GB" dirty="0">
                <a:solidFill>
                  <a:prstClr val="black"/>
                </a:solidFill>
                <a:latin typeface="Calibri"/>
              </a:rPr>
              <a:t>0</a:t>
            </a:r>
            <a:r>
              <a:rPr kumimoji="0" lang="en-GB" sz="1800" b="0" i="0" u="none" strike="noStrike" kern="1200" cap="none" spc="0" normalizeH="0" baseline="0" noProof="0" dirty="0">
                <a:ln>
                  <a:noFill/>
                </a:ln>
                <a:solidFill>
                  <a:prstClr val="black"/>
                </a:solidFill>
                <a:effectLst/>
                <a:uLnTx/>
                <a:uFillTx/>
                <a:latin typeface="Calibri"/>
                <a:ea typeface="+mn-ea"/>
                <a:cs typeface="+mn-cs"/>
              </a:rPr>
              <a:t>0</a:t>
            </a:r>
          </a:p>
        </p:txBody>
      </p:sp>
      <p:sp>
        <p:nvSpPr>
          <p:cNvPr id="188" name="TextBox 187">
            <a:extLst>
              <a:ext uri="{FF2B5EF4-FFF2-40B4-BE49-F238E27FC236}">
                <a16:creationId xmlns:a16="http://schemas.microsoft.com/office/drawing/2014/main" id="{B65559C2-13CD-AFD2-BC5E-594A3D2B158C}"/>
              </a:ext>
            </a:extLst>
          </p:cNvPr>
          <p:cNvSpPr txBox="1"/>
          <p:nvPr/>
        </p:nvSpPr>
        <p:spPr>
          <a:xfrm>
            <a:off x="2543949" y="865622"/>
            <a:ext cx="16643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C22A62"/>
                </a:solidFill>
                <a:effectLst/>
                <a:uLnTx/>
                <a:uFillTx/>
                <a:latin typeface="Poppins" panose="00000500000000000000" pitchFamily="2" charset="0"/>
                <a:ea typeface="+mn-ea"/>
                <a:cs typeface="Poppins" panose="00000500000000000000" pitchFamily="2" charset="0"/>
              </a:rPr>
              <a:t>MONDAY</a:t>
            </a:r>
          </a:p>
        </p:txBody>
      </p:sp>
      <p:sp>
        <p:nvSpPr>
          <p:cNvPr id="189" name="TextBox 188">
            <a:extLst>
              <a:ext uri="{FF2B5EF4-FFF2-40B4-BE49-F238E27FC236}">
                <a16:creationId xmlns:a16="http://schemas.microsoft.com/office/drawing/2014/main" id="{82FCE588-BC72-1D62-10EA-84BA52DEA6A9}"/>
              </a:ext>
            </a:extLst>
          </p:cNvPr>
          <p:cNvSpPr txBox="1"/>
          <p:nvPr/>
        </p:nvSpPr>
        <p:spPr>
          <a:xfrm>
            <a:off x="9510897" y="845689"/>
            <a:ext cx="16643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C22A62"/>
                </a:solidFill>
                <a:effectLst/>
                <a:uLnTx/>
                <a:uFillTx/>
                <a:latin typeface="Poppins" panose="00000500000000000000" pitchFamily="2" charset="0"/>
                <a:ea typeface="+mn-ea"/>
                <a:cs typeface="Poppins" panose="00000500000000000000" pitchFamily="2" charset="0"/>
              </a:rPr>
              <a:t>FRIDAY</a:t>
            </a:r>
          </a:p>
        </p:txBody>
      </p:sp>
      <p:sp>
        <p:nvSpPr>
          <p:cNvPr id="190" name="TextBox 189">
            <a:extLst>
              <a:ext uri="{FF2B5EF4-FFF2-40B4-BE49-F238E27FC236}">
                <a16:creationId xmlns:a16="http://schemas.microsoft.com/office/drawing/2014/main" id="{DF6D4A88-F3D8-ECDE-CEF0-8C6C9EE7983D}"/>
              </a:ext>
            </a:extLst>
          </p:cNvPr>
          <p:cNvSpPr txBox="1"/>
          <p:nvPr/>
        </p:nvSpPr>
        <p:spPr>
          <a:xfrm>
            <a:off x="7655766" y="865622"/>
            <a:ext cx="16643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C22A62"/>
                </a:solidFill>
                <a:effectLst/>
                <a:uLnTx/>
                <a:uFillTx/>
                <a:latin typeface="Poppins" panose="00000500000000000000" pitchFamily="2" charset="0"/>
                <a:ea typeface="+mn-ea"/>
                <a:cs typeface="Poppins" panose="00000500000000000000" pitchFamily="2" charset="0"/>
              </a:rPr>
              <a:t>THURSDAY</a:t>
            </a:r>
          </a:p>
        </p:txBody>
      </p:sp>
      <p:sp>
        <p:nvSpPr>
          <p:cNvPr id="191" name="TextBox 190">
            <a:extLst>
              <a:ext uri="{FF2B5EF4-FFF2-40B4-BE49-F238E27FC236}">
                <a16:creationId xmlns:a16="http://schemas.microsoft.com/office/drawing/2014/main" id="{6C521CB1-9C45-302E-4C8D-913DD25C2692}"/>
              </a:ext>
            </a:extLst>
          </p:cNvPr>
          <p:cNvSpPr txBox="1"/>
          <p:nvPr/>
        </p:nvSpPr>
        <p:spPr>
          <a:xfrm>
            <a:off x="5820925" y="879238"/>
            <a:ext cx="16643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C22A62"/>
                </a:solidFill>
                <a:effectLst/>
                <a:uLnTx/>
                <a:uFillTx/>
                <a:latin typeface="Poppins" panose="00000500000000000000" pitchFamily="2" charset="0"/>
                <a:ea typeface="+mn-ea"/>
                <a:cs typeface="Poppins" panose="00000500000000000000" pitchFamily="2" charset="0"/>
              </a:rPr>
              <a:t>WEDNESDAY</a:t>
            </a:r>
          </a:p>
        </p:txBody>
      </p:sp>
      <p:sp>
        <p:nvSpPr>
          <p:cNvPr id="192" name="TextBox 191">
            <a:extLst>
              <a:ext uri="{FF2B5EF4-FFF2-40B4-BE49-F238E27FC236}">
                <a16:creationId xmlns:a16="http://schemas.microsoft.com/office/drawing/2014/main" id="{17594442-E63B-D72C-9041-C1B6198434E2}"/>
              </a:ext>
            </a:extLst>
          </p:cNvPr>
          <p:cNvSpPr txBox="1"/>
          <p:nvPr/>
        </p:nvSpPr>
        <p:spPr>
          <a:xfrm>
            <a:off x="4282639" y="879238"/>
            <a:ext cx="166433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C22A62"/>
                </a:solidFill>
                <a:effectLst/>
                <a:uLnTx/>
                <a:uFillTx/>
                <a:latin typeface="Poppins" panose="00000500000000000000" pitchFamily="2" charset="0"/>
                <a:ea typeface="+mn-ea"/>
                <a:cs typeface="Poppins" panose="00000500000000000000" pitchFamily="2" charset="0"/>
              </a:rPr>
              <a:t>TUESDAY</a:t>
            </a:r>
          </a:p>
        </p:txBody>
      </p:sp>
      <p:pic>
        <p:nvPicPr>
          <p:cNvPr id="55" name="Audio 54">
            <a:hlinkClick r:id="" action="ppaction://media"/>
            <a:extLst>
              <a:ext uri="{FF2B5EF4-FFF2-40B4-BE49-F238E27FC236}">
                <a16:creationId xmlns:a16="http://schemas.microsoft.com/office/drawing/2014/main" id="{4C115A97-5EDC-70E8-285F-BDCEFBC43C2D}"/>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795779063"/>
      </p:ext>
    </p:extLst>
  </p:cSld>
  <p:clrMapOvr>
    <a:masterClrMapping/>
  </p:clrMapOvr>
  <mc:AlternateContent xmlns:mc="http://schemas.openxmlformats.org/markup-compatibility/2006" xmlns:p14="http://schemas.microsoft.com/office/powerpoint/2010/main">
    <mc:Choice Requires="p14">
      <p:transition spd="slow" p14:dur="2000" advTm="92785"/>
    </mc:Choice>
    <mc:Fallback xmlns="">
      <p:transition spd="slow" advTm="927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fade">
                                      <p:cBhvr>
                                        <p:cTn id="14" dur="500"/>
                                        <p:tgtEl>
                                          <p:spTgt spid="4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500"/>
                                        <p:tgtEl>
                                          <p:spTgt spid="3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fade">
                                      <p:cBhvr>
                                        <p:cTn id="70" dur="500"/>
                                        <p:tgtEl>
                                          <p:spTgt spid="4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
                                        </p:tgtEl>
                                        <p:attrNameLst>
                                          <p:attrName>style.visibility</p:attrName>
                                        </p:attrNameLst>
                                      </p:cBhvr>
                                      <p:to>
                                        <p:strVal val="visible"/>
                                      </p:to>
                                    </p:set>
                                    <p:animEffect transition="in" filter="fade">
                                      <p:cBhvr>
                                        <p:cTn id="76" dur="500"/>
                                        <p:tgtEl>
                                          <p:spTgt spid="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fade">
                                      <p:cBhvr>
                                        <p:cTn id="79" dur="500"/>
                                        <p:tgtEl>
                                          <p:spTgt spid="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fade">
                                      <p:cBhvr>
                                        <p:cTn id="82" dur="500"/>
                                        <p:tgtEl>
                                          <p:spTgt spid="4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500"/>
                                        <p:tgtEl>
                                          <p:spTgt spid="5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61"/>
                                        </p:tgtEl>
                                        <p:attrNameLst>
                                          <p:attrName>style.visibility</p:attrName>
                                        </p:attrNameLst>
                                      </p:cBhvr>
                                      <p:to>
                                        <p:strVal val="visible"/>
                                      </p:to>
                                    </p:set>
                                    <p:animEffect transition="in" filter="fade">
                                      <p:cBhvr>
                                        <p:cTn id="88" dur="500"/>
                                        <p:tgtEl>
                                          <p:spTgt spid="61"/>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57"/>
                                        </p:tgtEl>
                                        <p:attrNameLst>
                                          <p:attrName>style.visibility</p:attrName>
                                        </p:attrNameLst>
                                      </p:cBhvr>
                                      <p:to>
                                        <p:strVal val="visible"/>
                                      </p:to>
                                    </p:set>
                                    <p:animEffect transition="in" filter="fade">
                                      <p:cBhvr>
                                        <p:cTn id="93" dur="500"/>
                                        <p:tgtEl>
                                          <p:spTgt spid="5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9"/>
                                        </p:tgtEl>
                                        <p:attrNameLst>
                                          <p:attrName>style.visibility</p:attrName>
                                        </p:attrNameLst>
                                      </p:cBhvr>
                                      <p:to>
                                        <p:strVal val="visible"/>
                                      </p:to>
                                    </p:set>
                                    <p:animEffect transition="in" filter="fade">
                                      <p:cBhvr>
                                        <p:cTn id="96" dur="500"/>
                                        <p:tgtEl>
                                          <p:spTgt spid="9"/>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62"/>
                                        </p:tgtEl>
                                        <p:attrNameLst>
                                          <p:attrName>style.visibility</p:attrName>
                                        </p:attrNameLst>
                                      </p:cBhvr>
                                      <p:to>
                                        <p:strVal val="visible"/>
                                      </p:to>
                                    </p:set>
                                    <p:animEffect transition="in" filter="fade">
                                      <p:cBhvr>
                                        <p:cTn id="99" dur="500"/>
                                        <p:tgtEl>
                                          <p:spTgt spid="62"/>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3"/>
                                        </p:tgtEl>
                                        <p:attrNameLst>
                                          <p:attrName>style.visibility</p:attrName>
                                        </p:attrNameLst>
                                      </p:cBhvr>
                                      <p:to>
                                        <p:strVal val="visible"/>
                                      </p:to>
                                    </p:set>
                                    <p:animEffect transition="in" filter="fade">
                                      <p:cBhvr>
                                        <p:cTn id="10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5" fill="hold" display="0">
                  <p:stCondLst>
                    <p:cond delay="indefinite"/>
                  </p:stCondLst>
                  <p:endCondLst>
                    <p:cond evt="onStopAudio" delay="0">
                      <p:tgtEl>
                        <p:sldTgt/>
                      </p:tgtEl>
                    </p:cond>
                  </p:endCondLst>
                </p:cTn>
                <p:tgtEl>
                  <p:spTgt spid="55"/>
                </p:tgtEl>
              </p:cMediaNode>
            </p:audio>
          </p:childTnLst>
        </p:cTn>
      </p:par>
    </p:tnLst>
    <p:bldLst>
      <p:bldP spid="8" grpId="0" animBg="1"/>
      <p:bldP spid="9" grpId="0" animBg="1"/>
      <p:bldP spid="10" grpId="0" animBg="1"/>
      <p:bldP spid="11" grpId="0" animBg="1"/>
      <p:bldP spid="12" grpId="0" animBg="1"/>
      <p:bldP spid="13" grpId="0" animBg="1"/>
      <p:bldP spid="29" grpId="0" animBg="1"/>
      <p:bldP spid="42" grpId="0" animBg="1"/>
      <p:bldP spid="45" grpId="0" animBg="1"/>
      <p:bldP spid="46" grpId="0" animBg="1"/>
      <p:bldP spid="50" grpId="0" animBg="1"/>
      <p:bldP spid="2" grpId="0" animBg="1"/>
      <p:bldP spid="3" grpId="0" animBg="1"/>
      <p:bldP spid="4" grpId="0" animBg="1"/>
      <p:bldP spid="5" grpId="0" animBg="1"/>
      <p:bldP spid="28" grpId="0" animBg="1"/>
      <p:bldP spid="31" grpId="0" animBg="1"/>
      <p:bldP spid="35" grpId="0" animBg="1"/>
      <p:bldP spid="38" grpId="0" animBg="1"/>
      <p:bldP spid="39" grpId="0" animBg="1"/>
      <p:bldP spid="43" grpId="0" animBg="1"/>
      <p:bldP spid="47" grpId="0" animBg="1"/>
      <p:bldP spid="48" grpId="0" animBg="1"/>
      <p:bldP spid="49" grpId="0" animBg="1"/>
      <p:bldP spid="57" grpId="0" animBg="1"/>
      <p:bldP spid="58" grpId="0" animBg="1"/>
      <p:bldP spid="59" grpId="0" animBg="1"/>
      <p:bldP spid="60" grpId="0" animBg="1"/>
      <p:bldP spid="61" grpId="0" animBg="1"/>
      <p:bldP spid="6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3CB43439-3BD7-D91F-2610-77316F27439E}"/>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2976D4A9-F731-5A05-9203-53D9E99B76BF}"/>
              </a:ext>
            </a:extLst>
          </p:cNvPr>
          <p:cNvGrpSpPr/>
          <p:nvPr/>
        </p:nvGrpSpPr>
        <p:grpSpPr>
          <a:xfrm>
            <a:off x="-1558604" y="-2344392"/>
            <a:ext cx="14574406" cy="9587034"/>
            <a:chOff x="-1662511" y="-2500685"/>
            <a:chExt cx="15546033" cy="10226170"/>
          </a:xfrm>
        </p:grpSpPr>
        <p:sp>
          <p:nvSpPr>
            <p:cNvPr id="15" name="Freeform 2">
              <a:extLst>
                <a:ext uri="{FF2B5EF4-FFF2-40B4-BE49-F238E27FC236}">
                  <a16:creationId xmlns:a16="http://schemas.microsoft.com/office/drawing/2014/main" id="{AA3C4B00-02B1-32CE-F768-7B3816968208}"/>
                </a:ext>
              </a:extLst>
            </p:cNvPr>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16" name="Group 3">
              <a:extLst>
                <a:ext uri="{FF2B5EF4-FFF2-40B4-BE49-F238E27FC236}">
                  <a16:creationId xmlns:a16="http://schemas.microsoft.com/office/drawing/2014/main" id="{8CE6449E-C624-9BA3-FB49-47DC23A83406}"/>
                </a:ext>
              </a:extLst>
            </p:cNvPr>
            <p:cNvGrpSpPr/>
            <p:nvPr/>
          </p:nvGrpSpPr>
          <p:grpSpPr>
            <a:xfrm>
              <a:off x="-1662511" y="-427660"/>
              <a:ext cx="4960667" cy="1311326"/>
              <a:chOff x="0" y="0"/>
              <a:chExt cx="6614223" cy="1748435"/>
            </a:xfrm>
          </p:grpSpPr>
          <p:sp>
            <p:nvSpPr>
              <p:cNvPr id="25" name="Freeform 4">
                <a:extLst>
                  <a:ext uri="{FF2B5EF4-FFF2-40B4-BE49-F238E27FC236}">
                    <a16:creationId xmlns:a16="http://schemas.microsoft.com/office/drawing/2014/main" id="{B17B90FE-C926-A63A-E42C-7C8AA7C62113}"/>
                  </a:ext>
                </a:extLst>
              </p:cNvPr>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5">
                <a:extLst>
                  <a:ext uri="{FF2B5EF4-FFF2-40B4-BE49-F238E27FC236}">
                    <a16:creationId xmlns:a16="http://schemas.microsoft.com/office/drawing/2014/main" id="{6B3A84A5-D644-FE7A-980E-97445DE19B91}"/>
                  </a:ext>
                </a:extLst>
              </p:cNvPr>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Freeform 6">
              <a:extLst>
                <a:ext uri="{FF2B5EF4-FFF2-40B4-BE49-F238E27FC236}">
                  <a16:creationId xmlns:a16="http://schemas.microsoft.com/office/drawing/2014/main" id="{D426084B-25BA-1AF9-7228-8E0BFB829BEC}"/>
                </a:ext>
              </a:extLst>
            </p:cNvPr>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7">
              <a:extLst>
                <a:ext uri="{FF2B5EF4-FFF2-40B4-BE49-F238E27FC236}">
                  <a16:creationId xmlns:a16="http://schemas.microsoft.com/office/drawing/2014/main" id="{9B7018AB-C645-3C5B-5017-BFCDC7D43B35}"/>
                </a:ext>
              </a:extLst>
            </p:cNvPr>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8">
              <a:extLst>
                <a:ext uri="{FF2B5EF4-FFF2-40B4-BE49-F238E27FC236}">
                  <a16:creationId xmlns:a16="http://schemas.microsoft.com/office/drawing/2014/main" id="{46E3D94E-7A90-A1B3-401D-4E0860526C92}"/>
                </a:ext>
              </a:extLst>
            </p:cNvPr>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9">
              <a:extLst>
                <a:ext uri="{FF2B5EF4-FFF2-40B4-BE49-F238E27FC236}">
                  <a16:creationId xmlns:a16="http://schemas.microsoft.com/office/drawing/2014/main" id="{52F93087-B803-0F53-38C2-796815B428C0}"/>
                </a:ext>
              </a:extLst>
            </p:cNvPr>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10">
              <a:extLst>
                <a:ext uri="{FF2B5EF4-FFF2-40B4-BE49-F238E27FC236}">
                  <a16:creationId xmlns:a16="http://schemas.microsoft.com/office/drawing/2014/main" id="{059D4990-CD3F-C81C-7F43-7F9CB8902BEF}"/>
                </a:ext>
              </a:extLst>
            </p:cNvPr>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11">
              <a:extLst>
                <a:ext uri="{FF2B5EF4-FFF2-40B4-BE49-F238E27FC236}">
                  <a16:creationId xmlns:a16="http://schemas.microsoft.com/office/drawing/2014/main" id="{72B65705-661B-18AA-F501-A2D0664A7406}"/>
                </a:ext>
              </a:extLst>
            </p:cNvPr>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2">
              <a:extLst>
                <a:ext uri="{FF2B5EF4-FFF2-40B4-BE49-F238E27FC236}">
                  <a16:creationId xmlns:a16="http://schemas.microsoft.com/office/drawing/2014/main" id="{8833A025-D44B-B1B6-4CB8-95D1A873108C}"/>
                </a:ext>
              </a:extLst>
            </p:cNvPr>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13">
              <a:extLst>
                <a:ext uri="{FF2B5EF4-FFF2-40B4-BE49-F238E27FC236}">
                  <a16:creationId xmlns:a16="http://schemas.microsoft.com/office/drawing/2014/main" id="{41E6B1DD-B70B-CCA1-6D14-F0D69DD52393}"/>
                </a:ext>
              </a:extLst>
            </p:cNvPr>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Title 1">
            <a:extLst>
              <a:ext uri="{FF2B5EF4-FFF2-40B4-BE49-F238E27FC236}">
                <a16:creationId xmlns:a16="http://schemas.microsoft.com/office/drawing/2014/main" id="{C3B7C84D-4460-CCD9-07E3-2CF514F7CCF2}"/>
              </a:ext>
            </a:extLst>
          </p:cNvPr>
          <p:cNvSpPr txBox="1">
            <a:spLocks/>
          </p:cNvSpPr>
          <p:nvPr/>
        </p:nvSpPr>
        <p:spPr>
          <a:xfrm>
            <a:off x="1752961" y="654688"/>
            <a:ext cx="8686078" cy="773405"/>
          </a:xfrm>
          <a:prstGeom prst="rect">
            <a:avLst/>
          </a:prstGeom>
        </p:spPr>
        <p:txBody>
          <a:bodyPr vert="horz" lIns="0" tIns="0" rIns="0" bIns="0" rtlCol="0" anchor="ctr">
            <a:normAutofit/>
          </a:bodyPr>
          <a:lstStyle>
            <a:lvl1pPr algn="l" defTabSz="457200" rtl="0" eaLnBrk="1" latinLnBrk="0" hangingPunct="1">
              <a:spcBef>
                <a:spcPct val="0"/>
              </a:spcBef>
              <a:buNone/>
              <a:defRPr sz="3800" b="1" kern="1200">
                <a:solidFill>
                  <a:srgbClr val="231F20"/>
                </a:solidFill>
                <a:latin typeface="+mj-lt"/>
                <a:ea typeface="+mj-ea"/>
                <a:cs typeface="+mj-cs"/>
              </a:defRPr>
            </a:lvl1pPr>
          </a:lstStyle>
          <a:p>
            <a:pPr marL="0" marR="0" lvl="0" indent="0" algn="ctr" defTabSz="428625" rtl="0" eaLnBrk="1" fontAlgn="auto" latinLnBrk="0" hangingPunct="1">
              <a:lnSpc>
                <a:spcPct val="100000"/>
              </a:lnSpc>
              <a:spcBef>
                <a:spcPct val="0"/>
              </a:spcBef>
              <a:spcAft>
                <a:spcPts val="0"/>
              </a:spcAft>
              <a:buClrTx/>
              <a:buSzTx/>
              <a:buFontTx/>
              <a:buNone/>
              <a:tabLst/>
              <a:defRPr/>
            </a:pPr>
            <a:r>
              <a:rPr kumimoji="0" lang="en-US" sz="4125" b="1" i="0" u="none" strike="noStrike" kern="1200" cap="none" spc="0" normalizeH="0" baseline="0" noProof="0" dirty="0">
                <a:ln>
                  <a:noFill/>
                </a:ln>
                <a:solidFill>
                  <a:srgbClr val="C22A62"/>
                </a:solidFill>
                <a:effectLst/>
                <a:uLnTx/>
                <a:uFillTx/>
                <a:latin typeface="Poppins Bold" panose="020B0604020202020204" charset="0"/>
                <a:ea typeface="+mj-ea"/>
                <a:cs typeface="Poppins Bold" panose="020B0604020202020204" charset="0"/>
              </a:rPr>
              <a:t>POST-16 PROVIDERS</a:t>
            </a:r>
          </a:p>
        </p:txBody>
      </p:sp>
      <p:grpSp>
        <p:nvGrpSpPr>
          <p:cNvPr id="47" name="Group 46">
            <a:extLst>
              <a:ext uri="{FF2B5EF4-FFF2-40B4-BE49-F238E27FC236}">
                <a16:creationId xmlns:a16="http://schemas.microsoft.com/office/drawing/2014/main" id="{7770E59E-ADEF-E7E9-2516-AF83346B1F48}"/>
              </a:ext>
            </a:extLst>
          </p:cNvPr>
          <p:cNvGrpSpPr/>
          <p:nvPr/>
        </p:nvGrpSpPr>
        <p:grpSpPr>
          <a:xfrm>
            <a:off x="629418" y="2829787"/>
            <a:ext cx="2025000" cy="1562143"/>
            <a:chOff x="6014754" y="1601336"/>
            <a:chExt cx="2160000" cy="1666287"/>
          </a:xfrm>
        </p:grpSpPr>
        <p:pic>
          <p:nvPicPr>
            <p:cNvPr id="48" name="Picture 4" descr="Buildings Icons Vector Stock Vector (Royalty Free) 287889464 | Shutterstock">
              <a:extLst>
                <a:ext uri="{FF2B5EF4-FFF2-40B4-BE49-F238E27FC236}">
                  <a16:creationId xmlns:a16="http://schemas.microsoft.com/office/drawing/2014/main" id="{D302CA8D-D21C-10FA-97DA-C979C6CE3E26}"/>
                </a:ext>
              </a:extLst>
            </p:cNvPr>
            <p:cNvPicPr>
              <a:picLocks noChangeAspect="1" noChangeArrowheads="1"/>
            </p:cNvPicPr>
            <p:nvPr/>
          </p:nvPicPr>
          <p:blipFill rotWithShape="1">
            <a:blip r:embed="rId13">
              <a:clrChange>
                <a:clrFrom>
                  <a:srgbClr val="FFFFFF"/>
                </a:clrFrom>
                <a:clrTo>
                  <a:srgbClr val="FFFFFF">
                    <a:alpha val="0"/>
                  </a:srgbClr>
                </a:clrTo>
              </a:clrChange>
              <a:duotone>
                <a:srgbClr val="444543">
                  <a:shade val="45000"/>
                  <a:satMod val="135000"/>
                </a:srgbClr>
                <a:prstClr val="white"/>
              </a:duotone>
              <a:extLst>
                <a:ext uri="{28A0092B-C50C-407E-A947-70E740481C1C}">
                  <a14:useLocalDpi xmlns:a14="http://schemas.microsoft.com/office/drawing/2010/main" val="0"/>
                </a:ext>
              </a:extLst>
            </a:blip>
            <a:srcRect t="1903" r="47319" b="65526"/>
            <a:stretch/>
          </p:blipFill>
          <p:spPr bwMode="auto">
            <a:xfrm>
              <a:off x="6014754" y="1601336"/>
              <a:ext cx="2160000" cy="1379952"/>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extLst>
                <a:ext uri="{FF2B5EF4-FFF2-40B4-BE49-F238E27FC236}">
                  <a16:creationId xmlns:a16="http://schemas.microsoft.com/office/drawing/2014/main" id="{7816038B-595C-2DEC-9CD2-20EA4E107D81}"/>
                </a:ext>
              </a:extLst>
            </p:cNvPr>
            <p:cNvSpPr txBox="1"/>
            <p:nvPr/>
          </p:nvSpPr>
          <p:spPr>
            <a:xfrm>
              <a:off x="6641321" y="2861358"/>
              <a:ext cx="978388" cy="406265"/>
            </a:xfrm>
            <a:prstGeom prst="rect">
              <a:avLst/>
            </a:prstGeom>
            <a:noFill/>
          </p:spPr>
          <p:txBody>
            <a:bodyPr wrap="none" rtlCol="0">
              <a:spAutoFit/>
            </a:bodyPr>
            <a:lstStyle/>
            <a:p>
              <a:pPr marL="0" marR="0" lvl="0" indent="0" algn="l"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College</a:t>
              </a:r>
            </a:p>
          </p:txBody>
        </p:sp>
      </p:grpSp>
      <p:grpSp>
        <p:nvGrpSpPr>
          <p:cNvPr id="50" name="Group 49">
            <a:extLst>
              <a:ext uri="{FF2B5EF4-FFF2-40B4-BE49-F238E27FC236}">
                <a16:creationId xmlns:a16="http://schemas.microsoft.com/office/drawing/2014/main" id="{E06B2351-F76C-8536-F346-E29A7FDDF1C9}"/>
              </a:ext>
            </a:extLst>
          </p:cNvPr>
          <p:cNvGrpSpPr/>
          <p:nvPr/>
        </p:nvGrpSpPr>
        <p:grpSpPr>
          <a:xfrm>
            <a:off x="652534" y="1507787"/>
            <a:ext cx="2025001" cy="1327444"/>
            <a:chOff x="774685" y="1782276"/>
            <a:chExt cx="2160000" cy="1415938"/>
          </a:xfrm>
        </p:grpSpPr>
        <p:pic>
          <p:nvPicPr>
            <p:cNvPr id="51" name="Picture 6" descr="Buildings Icons Vector Stock Vector (Royalty Free) 287889464 | Shutterstock">
              <a:extLst>
                <a:ext uri="{FF2B5EF4-FFF2-40B4-BE49-F238E27FC236}">
                  <a16:creationId xmlns:a16="http://schemas.microsoft.com/office/drawing/2014/main" id="{FD20B27F-4BFC-3785-DC23-FB37B1C990BD}"/>
                </a:ext>
              </a:extLst>
            </p:cNvPr>
            <p:cNvPicPr>
              <a:picLocks noChangeAspect="1" noChangeArrowheads="1"/>
            </p:cNvPicPr>
            <p:nvPr/>
          </p:nvPicPr>
          <p:blipFill rotWithShape="1">
            <a:blip r:embed="rId13">
              <a:clrChange>
                <a:clrFrom>
                  <a:srgbClr val="FFFFFF"/>
                </a:clrFrom>
                <a:clrTo>
                  <a:srgbClr val="FFFFFF">
                    <a:alpha val="0"/>
                  </a:srgbClr>
                </a:clrTo>
              </a:clrChange>
              <a:duotone>
                <a:srgbClr val="444543">
                  <a:shade val="45000"/>
                  <a:satMod val="135000"/>
                </a:srgbClr>
                <a:prstClr val="white"/>
              </a:duotone>
              <a:extLst>
                <a:ext uri="{28A0092B-C50C-407E-A947-70E740481C1C}">
                  <a14:useLocalDpi xmlns:a14="http://schemas.microsoft.com/office/drawing/2010/main" val="0"/>
                </a:ext>
              </a:extLst>
            </a:blip>
            <a:srcRect t="69910" r="50000" b="4697"/>
            <a:stretch/>
          </p:blipFill>
          <p:spPr bwMode="auto">
            <a:xfrm>
              <a:off x="774685" y="1782276"/>
              <a:ext cx="2160000" cy="1133564"/>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0D4F0FF0-AC45-78EC-C81C-639A12296495}"/>
                </a:ext>
              </a:extLst>
            </p:cNvPr>
            <p:cNvSpPr txBox="1"/>
            <p:nvPr/>
          </p:nvSpPr>
          <p:spPr>
            <a:xfrm>
              <a:off x="815364" y="2791950"/>
              <a:ext cx="2103482" cy="406264"/>
            </a:xfrm>
            <a:prstGeom prst="rect">
              <a:avLst/>
            </a:prstGeom>
            <a:noFill/>
          </p:spPr>
          <p:txBody>
            <a:bodyPr wrap="none" rtlCol="0">
              <a:spAutoFit/>
            </a:bodyPr>
            <a:lstStyle/>
            <a:p>
              <a:pPr marL="0" marR="0" lvl="0" indent="0" algn="l"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School Sixth Form</a:t>
              </a:r>
            </a:p>
          </p:txBody>
        </p:sp>
      </p:grpSp>
      <p:sp>
        <p:nvSpPr>
          <p:cNvPr id="2" name="Rectangle: Rounded Corners 1">
            <a:extLst>
              <a:ext uri="{FF2B5EF4-FFF2-40B4-BE49-F238E27FC236}">
                <a16:creationId xmlns:a16="http://schemas.microsoft.com/office/drawing/2014/main" id="{7728506A-D2AF-48F1-EC14-AEFB2F84CB82}"/>
              </a:ext>
            </a:extLst>
          </p:cNvPr>
          <p:cNvSpPr/>
          <p:nvPr/>
        </p:nvSpPr>
        <p:spPr>
          <a:xfrm>
            <a:off x="3102627" y="1423141"/>
            <a:ext cx="7701041" cy="1311992"/>
          </a:xfrm>
          <a:prstGeom prst="roundRect">
            <a:avLst/>
          </a:prstGeom>
          <a:solidFill>
            <a:srgbClr val="FDB614"/>
          </a:solidFill>
          <a:ln w="76200">
            <a:solidFill>
              <a:srgbClr val="FDB6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Attached to a secondary school – not all schools have a sixth form</a:t>
            </a:r>
          </a:p>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They average around 50-150 students across Y12 and 13</a:t>
            </a:r>
          </a:p>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Mainly offer A-Levels, with some having BTECs and T-Levels</a:t>
            </a:r>
          </a:p>
        </p:txBody>
      </p:sp>
      <p:sp>
        <p:nvSpPr>
          <p:cNvPr id="3" name="Rectangle: Rounded Corners 2">
            <a:extLst>
              <a:ext uri="{FF2B5EF4-FFF2-40B4-BE49-F238E27FC236}">
                <a16:creationId xmlns:a16="http://schemas.microsoft.com/office/drawing/2014/main" id="{9386D05C-002B-D4E1-4392-796657928ADB}"/>
              </a:ext>
            </a:extLst>
          </p:cNvPr>
          <p:cNvSpPr/>
          <p:nvPr/>
        </p:nvSpPr>
        <p:spPr>
          <a:xfrm>
            <a:off x="3092021" y="2940195"/>
            <a:ext cx="7701041" cy="1311992"/>
          </a:xfrm>
          <a:prstGeom prst="roundRect">
            <a:avLst/>
          </a:prstGeom>
          <a:solidFill>
            <a:srgbClr val="1B95B1"/>
          </a:solidFill>
          <a:ln w="76200">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FDFDFD"/>
                </a:solidFill>
                <a:effectLst/>
                <a:uLnTx/>
                <a:uFillTx/>
                <a:latin typeface="Calibri"/>
                <a:ea typeface="+mn-ea"/>
                <a:cs typeface="+mn-cs"/>
              </a:rPr>
              <a:t>Separate provider of Post-16 qualifications</a:t>
            </a:r>
          </a:p>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FDFDFD"/>
                </a:solidFill>
                <a:effectLst/>
                <a:uLnTx/>
                <a:uFillTx/>
                <a:latin typeface="Calibri"/>
                <a:ea typeface="+mn-ea"/>
                <a:cs typeface="+mn-cs"/>
              </a:rPr>
              <a:t>Larger than sixth forms</a:t>
            </a:r>
            <a:r>
              <a:rPr kumimoji="0" lang="en-GB" sz="2000" b="0" i="0" u="none" strike="noStrike" kern="1200" cap="none" spc="0" normalizeH="0" noProof="0" dirty="0">
                <a:ln>
                  <a:noFill/>
                </a:ln>
                <a:solidFill>
                  <a:srgbClr val="FDFDFD"/>
                </a:solidFill>
                <a:effectLst/>
                <a:uLnTx/>
                <a:uFillTx/>
                <a:latin typeface="Calibri"/>
                <a:ea typeface="+mn-ea"/>
                <a:cs typeface="+mn-cs"/>
              </a:rPr>
              <a:t> - </a:t>
            </a:r>
            <a:r>
              <a:rPr kumimoji="0" lang="en-GB" sz="2000" b="0" i="0" u="none" strike="noStrike" kern="1200" cap="none" spc="0" normalizeH="0" baseline="0" noProof="0" dirty="0">
                <a:ln>
                  <a:noFill/>
                </a:ln>
                <a:solidFill>
                  <a:srgbClr val="FDFDFD"/>
                </a:solidFill>
                <a:effectLst/>
                <a:uLnTx/>
                <a:uFillTx/>
                <a:latin typeface="Calibri"/>
                <a:ea typeface="+mn-ea"/>
                <a:cs typeface="+mn-cs"/>
              </a:rPr>
              <a:t>the biggest have more than 7,500 students</a:t>
            </a:r>
          </a:p>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FDFDFD"/>
                </a:solidFill>
                <a:effectLst/>
                <a:uLnTx/>
                <a:uFillTx/>
                <a:latin typeface="Calibri"/>
                <a:ea typeface="+mn-ea"/>
                <a:cs typeface="+mn-cs"/>
              </a:rPr>
              <a:t>Can offer A-Levels, T-Levels, BTECs and host Apprenticeships</a:t>
            </a:r>
          </a:p>
        </p:txBody>
      </p:sp>
      <p:grpSp>
        <p:nvGrpSpPr>
          <p:cNvPr id="4" name="Group 3">
            <a:extLst>
              <a:ext uri="{FF2B5EF4-FFF2-40B4-BE49-F238E27FC236}">
                <a16:creationId xmlns:a16="http://schemas.microsoft.com/office/drawing/2014/main" id="{C16F5443-E520-5973-A1DB-6CE4877D2C2E}"/>
              </a:ext>
            </a:extLst>
          </p:cNvPr>
          <p:cNvGrpSpPr/>
          <p:nvPr/>
        </p:nvGrpSpPr>
        <p:grpSpPr>
          <a:xfrm>
            <a:off x="634988" y="4422728"/>
            <a:ext cx="2042547" cy="1387374"/>
            <a:chOff x="755969" y="1782276"/>
            <a:chExt cx="2178716" cy="1479863"/>
          </a:xfrm>
        </p:grpSpPr>
        <p:pic>
          <p:nvPicPr>
            <p:cNvPr id="5" name="Picture 6" descr="Buildings Icons Vector Stock Vector (Royalty Free) 287889464 | Shutterstock">
              <a:extLst>
                <a:ext uri="{FF2B5EF4-FFF2-40B4-BE49-F238E27FC236}">
                  <a16:creationId xmlns:a16="http://schemas.microsoft.com/office/drawing/2014/main" id="{341C8478-60DC-2F11-AD0D-662B39D7BDD3}"/>
                </a:ext>
              </a:extLst>
            </p:cNvPr>
            <p:cNvPicPr>
              <a:picLocks noChangeAspect="1" noChangeArrowheads="1"/>
            </p:cNvPicPr>
            <p:nvPr/>
          </p:nvPicPr>
          <p:blipFill rotWithShape="1">
            <a:blip r:embed="rId13">
              <a:clrChange>
                <a:clrFrom>
                  <a:srgbClr val="FFFFFF"/>
                </a:clrFrom>
                <a:clrTo>
                  <a:srgbClr val="FFFFFF">
                    <a:alpha val="0"/>
                  </a:srgbClr>
                </a:clrTo>
              </a:clrChange>
              <a:duotone>
                <a:srgbClr val="444543">
                  <a:shade val="45000"/>
                  <a:satMod val="135000"/>
                </a:srgbClr>
                <a:prstClr val="white"/>
              </a:duotone>
              <a:extLst>
                <a:ext uri="{28A0092B-C50C-407E-A947-70E740481C1C}">
                  <a14:useLocalDpi xmlns:a14="http://schemas.microsoft.com/office/drawing/2010/main" val="0"/>
                </a:ext>
              </a:extLst>
            </a:blip>
            <a:srcRect t="69910" r="50000" b="4697"/>
            <a:stretch/>
          </p:blipFill>
          <p:spPr bwMode="auto">
            <a:xfrm>
              <a:off x="774685" y="1782276"/>
              <a:ext cx="2160000" cy="11335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C155DC9-943F-E14A-67B6-D6B589CE2FB8}"/>
                </a:ext>
              </a:extLst>
            </p:cNvPr>
            <p:cNvSpPr txBox="1"/>
            <p:nvPr/>
          </p:nvSpPr>
          <p:spPr>
            <a:xfrm>
              <a:off x="755969" y="2855875"/>
              <a:ext cx="2178716" cy="406264"/>
            </a:xfrm>
            <a:prstGeom prst="rect">
              <a:avLst/>
            </a:prstGeom>
            <a:noFill/>
          </p:spPr>
          <p:txBody>
            <a:bodyPr wrap="none" rtlCol="0">
              <a:spAutoFit/>
            </a:bodyPr>
            <a:lstStyle/>
            <a:p>
              <a:pPr marL="0" marR="0" lvl="0" indent="0" algn="l" defTabSz="428604" rtl="0" eaLnBrk="1" fontAlgn="auto" latinLnBrk="0" hangingPunct="1">
                <a:lnSpc>
                  <a:spcPct val="100000"/>
                </a:lnSpc>
                <a:spcBef>
                  <a:spcPts val="0"/>
                </a:spcBef>
                <a:spcAft>
                  <a:spcPts val="0"/>
                </a:spcAft>
                <a:buClrTx/>
                <a:buSzTx/>
                <a:buFontTx/>
                <a:buNone/>
                <a:tabLst/>
                <a:defRPr/>
              </a:pPr>
              <a:r>
                <a:rPr kumimoji="0" lang="en-GB" sz="1875" b="1" i="0" u="none" strike="noStrike" kern="0" cap="none" spc="0" normalizeH="0" baseline="0" noProof="0" dirty="0">
                  <a:ln>
                    <a:noFill/>
                  </a:ln>
                  <a:solidFill>
                    <a:srgbClr val="383838"/>
                  </a:solidFill>
                  <a:effectLst/>
                  <a:uLnTx/>
                  <a:uFillTx/>
                  <a:latin typeface="Calibri"/>
                  <a:ea typeface="+mn-ea"/>
                  <a:cs typeface="+mn-cs"/>
                </a:rPr>
                <a:t>Sixth Form College</a:t>
              </a:r>
            </a:p>
          </p:txBody>
        </p:sp>
      </p:grpSp>
      <p:sp>
        <p:nvSpPr>
          <p:cNvPr id="7" name="Rectangle: Rounded Corners 6">
            <a:extLst>
              <a:ext uri="{FF2B5EF4-FFF2-40B4-BE49-F238E27FC236}">
                <a16:creationId xmlns:a16="http://schemas.microsoft.com/office/drawing/2014/main" id="{504FE68D-4484-85C3-4A30-BD34117D0192}"/>
              </a:ext>
            </a:extLst>
          </p:cNvPr>
          <p:cNvSpPr/>
          <p:nvPr/>
        </p:nvSpPr>
        <p:spPr>
          <a:xfrm>
            <a:off x="3092020" y="4474037"/>
            <a:ext cx="7701042" cy="1336065"/>
          </a:xfrm>
          <a:prstGeom prst="roundRect">
            <a:avLst/>
          </a:prstGeom>
          <a:solidFill>
            <a:srgbClr val="C22A62"/>
          </a:solidFill>
          <a:ln w="7620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white"/>
                </a:solidFill>
                <a:effectLst/>
                <a:uLnTx/>
                <a:uFillTx/>
                <a:latin typeface="Calibri"/>
                <a:ea typeface="+mn-ea"/>
                <a:cs typeface="+mn-cs"/>
              </a:rPr>
              <a:t>Similar to sixth forms but separate from secondary schools</a:t>
            </a:r>
          </a:p>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white"/>
                </a:solidFill>
                <a:effectLst/>
                <a:uLnTx/>
                <a:uFillTx/>
                <a:latin typeface="Calibri"/>
                <a:ea typeface="+mn-ea"/>
                <a:cs typeface="+mn-cs"/>
              </a:rPr>
              <a:t>They offer A-Level and some BTECs</a:t>
            </a:r>
          </a:p>
          <a:p>
            <a:pPr marL="267891" marR="0" lvl="0" indent="-267891" algn="l" defTabSz="85725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white"/>
                </a:solidFill>
                <a:effectLst/>
                <a:uLnTx/>
                <a:uFillTx/>
                <a:latin typeface="Calibri"/>
                <a:ea typeface="+mn-ea"/>
                <a:cs typeface="+mn-cs"/>
              </a:rPr>
              <a:t>An example for a Sixth Form College is Peter Symonds in Winchester</a:t>
            </a:r>
          </a:p>
        </p:txBody>
      </p:sp>
      <p:sp>
        <p:nvSpPr>
          <p:cNvPr id="8" name="Rectangle 7">
            <a:extLst>
              <a:ext uri="{FF2B5EF4-FFF2-40B4-BE49-F238E27FC236}">
                <a16:creationId xmlns:a16="http://schemas.microsoft.com/office/drawing/2014/main" id="{48DA01B2-13A3-18A5-FA1B-08BE8CC276D8}"/>
              </a:ext>
            </a:extLst>
          </p:cNvPr>
          <p:cNvSpPr/>
          <p:nvPr/>
        </p:nvSpPr>
        <p:spPr>
          <a:xfrm>
            <a:off x="1704562" y="6035897"/>
            <a:ext cx="9348137" cy="573322"/>
          </a:xfrm>
          <a:prstGeom prst="rect">
            <a:avLst/>
          </a:prstGeom>
          <a:solidFill>
            <a:srgbClr val="FDFDFD"/>
          </a:solidFill>
          <a:ln w="76200">
            <a:solidFill>
              <a:srgbClr val="91D1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prstClr val="black"/>
                </a:solidFill>
                <a:effectLst/>
                <a:uLnTx/>
                <a:uFillTx/>
                <a:latin typeface="Calibri"/>
                <a:ea typeface="+mn-ea"/>
                <a:cs typeface="+mn-cs"/>
              </a:rPr>
              <a:t>There is no institutional preference – universities care about the qualification</a:t>
            </a:r>
          </a:p>
        </p:txBody>
      </p:sp>
      <p:pic>
        <p:nvPicPr>
          <p:cNvPr id="30" name="Audio 29">
            <a:hlinkClick r:id="" action="ppaction://media"/>
            <a:extLst>
              <a:ext uri="{FF2B5EF4-FFF2-40B4-BE49-F238E27FC236}">
                <a16:creationId xmlns:a16="http://schemas.microsoft.com/office/drawing/2014/main" id="{A0E89142-FBB1-3ECE-EF50-5DCF4CF18013}"/>
              </a:ext>
            </a:extLst>
          </p:cNvPr>
          <p:cNvPicPr>
            <a:picLocks noChangeAspect="1"/>
          </p:cNvPicPr>
          <p:nvPr>
            <a:audioFile r:link="rId3"/>
            <p:extLst>
              <p:ext uri="{DAA4B4D4-6D71-4841-9C94-3DE7FCFB9230}">
                <p14:media xmlns:p14="http://schemas.microsoft.com/office/powerpoint/2010/main" r:embed="rId2"/>
              </p:ext>
            </p:extLst>
          </p:nvPr>
        </p:nvPicPr>
        <p:blipFill>
          <a:blip r:embed="rId14"/>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60154121"/>
      </p:ext>
    </p:extLst>
  </p:cSld>
  <p:clrMapOvr>
    <a:masterClrMapping/>
  </p:clrMapOvr>
  <mc:AlternateContent xmlns:mc="http://schemas.openxmlformats.org/markup-compatibility/2006" xmlns:p14="http://schemas.microsoft.com/office/powerpoint/2010/main">
    <mc:Choice Requires="p14">
      <p:transition spd="slow" p14:dur="2000" advTm="74010"/>
    </mc:Choice>
    <mc:Fallback xmlns="">
      <p:transition spd="slow" advTm="740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30"/>
                </p:tgtEl>
              </p:cMediaNode>
            </p:audio>
          </p:childTnLst>
        </p:cTn>
      </p:par>
    </p:tnLst>
    <p:bldLst>
      <p:bldP spid="2" grpId="0" animBg="1"/>
      <p:bldP spid="3"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005A2FE6-8232-437C-5310-38B2B900BEE1}"/>
            </a:ext>
          </a:extLst>
        </p:cNvPr>
        <p:cNvGrpSpPr/>
        <p:nvPr/>
      </p:nvGrpSpPr>
      <p:grpSpPr>
        <a:xfrm>
          <a:off x="0" y="0"/>
          <a:ext cx="0" cy="0"/>
          <a:chOff x="0" y="0"/>
          <a:chExt cx="0" cy="0"/>
        </a:xfrm>
      </p:grpSpPr>
      <p:grpSp>
        <p:nvGrpSpPr>
          <p:cNvPr id="21" name="Group 20">
            <a:extLst>
              <a:ext uri="{FF2B5EF4-FFF2-40B4-BE49-F238E27FC236}">
                <a16:creationId xmlns:a16="http://schemas.microsoft.com/office/drawing/2014/main" id="{E560A78D-4FCF-8BA6-4BB5-C561B5AC6726}"/>
              </a:ext>
            </a:extLst>
          </p:cNvPr>
          <p:cNvGrpSpPr>
            <a:grpSpLocks noGrp="1" noUngrp="1" noRot="1" noMove="1" noResize="1"/>
          </p:cNvGrpSpPr>
          <p:nvPr/>
        </p:nvGrpSpPr>
        <p:grpSpPr>
          <a:xfrm>
            <a:off x="-1934578" y="-584243"/>
            <a:ext cx="14126578" cy="7442244"/>
            <a:chOff x="-1934578" y="-584243"/>
            <a:chExt cx="14126578" cy="7442244"/>
          </a:xfrm>
        </p:grpSpPr>
        <p:sp>
          <p:nvSpPr>
            <p:cNvPr id="22" name="Freeform 2">
              <a:extLst>
                <a:ext uri="{FF2B5EF4-FFF2-40B4-BE49-F238E27FC236}">
                  <a16:creationId xmlns:a16="http://schemas.microsoft.com/office/drawing/2014/main" id="{55DEA5E0-7D52-BF20-CC8C-ADA1DA1CB3B7}"/>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77">
                <a:defRPr/>
              </a:pPr>
              <a:endParaRPr lang="en-GB" sz="1688" dirty="0">
                <a:solidFill>
                  <a:prstClr val="black"/>
                </a:solidFill>
                <a:latin typeface="Calibri"/>
              </a:endParaRPr>
            </a:p>
          </p:txBody>
        </p:sp>
        <p:sp>
          <p:nvSpPr>
            <p:cNvPr id="23" name="Freeform 6">
              <a:extLst>
                <a:ext uri="{FF2B5EF4-FFF2-40B4-BE49-F238E27FC236}">
                  <a16:creationId xmlns:a16="http://schemas.microsoft.com/office/drawing/2014/main" id="{55FA30F3-F04A-6F4D-8B51-6B75E6158B8C}"/>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24" name="Freeform 7">
              <a:extLst>
                <a:ext uri="{FF2B5EF4-FFF2-40B4-BE49-F238E27FC236}">
                  <a16:creationId xmlns:a16="http://schemas.microsoft.com/office/drawing/2014/main" id="{09468E02-CB67-3530-8427-BB78FA77C7B1}"/>
                </a:ext>
              </a:extLst>
            </p:cNvPr>
            <p:cNvSpPr>
              <a:spLocks noGrp="1" noRot="1" noMove="1" noResize="1" noEditPoints="1" noAdjustHandles="1" noChangeArrowheads="1" noChangeShapeType="1"/>
            </p:cNvSpPr>
            <p:nvPr/>
          </p:nvSpPr>
          <p:spPr>
            <a:xfrm>
              <a:off x="10163367" y="13569"/>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alphaModFix amt="49000"/>
                <a:extLst>
                  <a:ext uri="{96DAC541-7B7A-43D3-8B79-37D633B846F1}">
                    <asvg:svgBlip xmlns:asvg="http://schemas.microsoft.com/office/drawing/2016/SVG/main" r:embed="rId8"/>
                  </a:ext>
                </a:extLst>
              </a:blip>
              <a:stretch>
                <a:fillRect/>
              </a:stretch>
            </a:blipFill>
          </p:spPr>
          <p:txBody>
            <a:bodyPr/>
            <a:lstStyle/>
            <a:p>
              <a:pPr defTabSz="914428"/>
              <a:endParaRPr lang="en-GB">
                <a:solidFill>
                  <a:prstClr val="black"/>
                </a:solidFill>
                <a:latin typeface="Calibri"/>
              </a:endParaRPr>
            </a:p>
          </p:txBody>
        </p:sp>
        <p:sp>
          <p:nvSpPr>
            <p:cNvPr id="25" name="Freeform 9">
              <a:extLst>
                <a:ext uri="{FF2B5EF4-FFF2-40B4-BE49-F238E27FC236}">
                  <a16:creationId xmlns:a16="http://schemas.microsoft.com/office/drawing/2014/main" id="{0389A584-1B4F-6785-9320-3A9D754AE896}"/>
                </a:ext>
              </a:extLst>
            </p:cNvPr>
            <p:cNvSpPr>
              <a:spLocks noGrp="1" noRot="1" noMove="1" noResize="1" noEditPoints="1" noAdjustHandles="1" noChangeArrowheads="1" noChangeShapeType="1"/>
            </p:cNvSpPr>
            <p:nvPr/>
          </p:nvSpPr>
          <p:spPr>
            <a:xfrm>
              <a:off x="11138918" y="18864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alphaModFix amt="47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grpSp>
          <p:nvGrpSpPr>
            <p:cNvPr id="26" name="Group 3">
              <a:extLst>
                <a:ext uri="{FF2B5EF4-FFF2-40B4-BE49-F238E27FC236}">
                  <a16:creationId xmlns:a16="http://schemas.microsoft.com/office/drawing/2014/main" id="{BE52E177-07AA-3A7A-BD3F-646D22FF9C69}"/>
                </a:ext>
              </a:extLst>
            </p:cNvPr>
            <p:cNvGrpSpPr>
              <a:grpSpLocks noGrp="1" noUngrp="1" noRot="1" noMove="1" noResize="1"/>
            </p:cNvGrpSpPr>
            <p:nvPr/>
          </p:nvGrpSpPr>
          <p:grpSpPr>
            <a:xfrm>
              <a:off x="-1934578" y="-584243"/>
              <a:ext cx="4960667" cy="1311326"/>
              <a:chOff x="0" y="0"/>
              <a:chExt cx="6614223" cy="1748435"/>
            </a:xfrm>
          </p:grpSpPr>
          <p:sp>
            <p:nvSpPr>
              <p:cNvPr id="31" name="Freeform 4">
                <a:extLst>
                  <a:ext uri="{FF2B5EF4-FFF2-40B4-BE49-F238E27FC236}">
                    <a16:creationId xmlns:a16="http://schemas.microsoft.com/office/drawing/2014/main" id="{6B7FC302-3BD1-392B-0103-C9703A8F451D}"/>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32" name="Freeform 5">
                <a:extLst>
                  <a:ext uri="{FF2B5EF4-FFF2-40B4-BE49-F238E27FC236}">
                    <a16:creationId xmlns:a16="http://schemas.microsoft.com/office/drawing/2014/main" id="{72AFEB66-CD4A-86C2-E0E7-08D138D7B8D1}"/>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grpSp>
        <p:sp>
          <p:nvSpPr>
            <p:cNvPr id="27" name="Freeform 8">
              <a:extLst>
                <a:ext uri="{FF2B5EF4-FFF2-40B4-BE49-F238E27FC236}">
                  <a16:creationId xmlns:a16="http://schemas.microsoft.com/office/drawing/2014/main" id="{955677FF-0A17-952F-7878-D42AAE64E06A}"/>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alphaModFix amt="50000"/>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grpSp>
          <p:nvGrpSpPr>
            <p:cNvPr id="28" name="Group 10">
              <a:extLst>
                <a:ext uri="{FF2B5EF4-FFF2-40B4-BE49-F238E27FC236}">
                  <a16:creationId xmlns:a16="http://schemas.microsoft.com/office/drawing/2014/main" id="{F00D2A7C-FE69-A7E3-AF6B-726882785D15}"/>
                </a:ext>
              </a:extLst>
            </p:cNvPr>
            <p:cNvGrpSpPr>
              <a:grpSpLocks noGrp="1" noUngrp="1" noRot="1" noMove="1" noResize="1"/>
            </p:cNvGrpSpPr>
            <p:nvPr/>
          </p:nvGrpSpPr>
          <p:grpSpPr>
            <a:xfrm>
              <a:off x="0" y="-144221"/>
              <a:ext cx="646827" cy="563350"/>
              <a:chOff x="0" y="0"/>
              <a:chExt cx="862437" cy="751133"/>
            </a:xfrm>
          </p:grpSpPr>
          <p:sp>
            <p:nvSpPr>
              <p:cNvPr id="29" name="Freeform 11">
                <a:extLst>
                  <a:ext uri="{FF2B5EF4-FFF2-40B4-BE49-F238E27FC236}">
                    <a16:creationId xmlns:a16="http://schemas.microsoft.com/office/drawing/2014/main" id="{9D45ED79-60E8-9BDD-EC2D-DBBE61E050E5}"/>
                  </a:ext>
                </a:extLst>
              </p:cNvPr>
              <p:cNvSpPr>
                <a:spLocks noGrp="1" noRot="1" noMove="1" noResize="1" noEditPoints="1" noAdjustHandles="1" noChangeArrowheads="1" noChangeShapeType="1"/>
              </p:cNvSpPr>
              <p:nvPr/>
            </p:nvSpPr>
            <p:spPr>
              <a:xfrm>
                <a:off x="0" y="284261"/>
                <a:ext cx="466872" cy="466872"/>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8"/>
                    </a:ext>
                  </a:extLst>
                </a:blip>
                <a:stretch>
                  <a:fillRect/>
                </a:stretch>
              </a:blipFill>
            </p:spPr>
            <p:txBody>
              <a:bodyPr/>
              <a:lstStyle/>
              <a:p>
                <a:pPr defTabSz="914428"/>
                <a:endParaRPr lang="en-GB">
                  <a:solidFill>
                    <a:prstClr val="black"/>
                  </a:solidFill>
                  <a:latin typeface="Calibri"/>
                </a:endParaRPr>
              </a:p>
            </p:txBody>
          </p:sp>
          <p:sp>
            <p:nvSpPr>
              <p:cNvPr id="30" name="Freeform 12">
                <a:extLst>
                  <a:ext uri="{FF2B5EF4-FFF2-40B4-BE49-F238E27FC236}">
                    <a16:creationId xmlns:a16="http://schemas.microsoft.com/office/drawing/2014/main" id="{5B108978-8E46-3024-1903-5713CD54465D}"/>
                  </a:ext>
                </a:extLst>
              </p:cNvPr>
              <p:cNvSpPr>
                <a:spLocks noGrp="1" noRot="1" noMove="1" noResize="1" noEditPoints="1" noAdjustHandles="1" noChangeArrowheads="1" noChangeShapeType="1"/>
              </p:cNvSpPr>
              <p:nvPr/>
            </p:nvSpPr>
            <p:spPr>
              <a:xfrm>
                <a:off x="592913" y="0"/>
                <a:ext cx="269524" cy="269524"/>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grpSp>
      </p:grpSp>
      <p:sp>
        <p:nvSpPr>
          <p:cNvPr id="15" name="Title 1">
            <a:extLst>
              <a:ext uri="{FF2B5EF4-FFF2-40B4-BE49-F238E27FC236}">
                <a16:creationId xmlns:a16="http://schemas.microsoft.com/office/drawing/2014/main" id="{E7610836-9FBF-9775-D402-39B5A78E8EA8}"/>
              </a:ext>
            </a:extLst>
          </p:cNvPr>
          <p:cNvSpPr txBox="1">
            <a:spLocks/>
          </p:cNvSpPr>
          <p:nvPr/>
        </p:nvSpPr>
        <p:spPr>
          <a:xfrm>
            <a:off x="749901" y="224544"/>
            <a:ext cx="10589873" cy="103120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857250">
              <a:defRPr/>
            </a:pPr>
            <a:r>
              <a:rPr lang="en-GB" sz="4125" dirty="0">
                <a:solidFill>
                  <a:srgbClr val="C22A62"/>
                </a:solidFill>
                <a:latin typeface="Poppins Bold" panose="020B0604020202020204" charset="0"/>
                <a:cs typeface="Poppins Bold" panose="020B0604020202020204" charset="0"/>
              </a:rPr>
              <a:t>CHOOSING YOUR COURSES</a:t>
            </a:r>
          </a:p>
        </p:txBody>
      </p:sp>
      <p:sp>
        <p:nvSpPr>
          <p:cNvPr id="4" name="TextBox 3">
            <a:extLst>
              <a:ext uri="{FF2B5EF4-FFF2-40B4-BE49-F238E27FC236}">
                <a16:creationId xmlns:a16="http://schemas.microsoft.com/office/drawing/2014/main" id="{4208BFAD-D170-23EF-226D-6FA4AFD5E740}"/>
              </a:ext>
            </a:extLst>
          </p:cNvPr>
          <p:cNvSpPr txBox="1"/>
          <p:nvPr/>
        </p:nvSpPr>
        <p:spPr>
          <a:xfrm>
            <a:off x="3538096" y="1010259"/>
            <a:ext cx="4381777" cy="611706"/>
          </a:xfrm>
          <a:prstGeom prst="rect">
            <a:avLst/>
          </a:prstGeom>
          <a:noFill/>
        </p:spPr>
        <p:txBody>
          <a:bodyPr wrap="none" rtlCol="0">
            <a:spAutoFit/>
          </a:bodyPr>
          <a:lstStyle/>
          <a:p>
            <a:pPr algn="ctr" defTabSz="857250"/>
            <a:r>
              <a:rPr lang="en-GB" sz="3375" b="1" dirty="0">
                <a:solidFill>
                  <a:prstClr val="black"/>
                </a:solidFill>
                <a:latin typeface="Calibri"/>
              </a:rPr>
              <a:t>You’ll need to consider</a:t>
            </a:r>
          </a:p>
        </p:txBody>
      </p:sp>
      <p:grpSp>
        <p:nvGrpSpPr>
          <p:cNvPr id="36" name="Group 35">
            <a:extLst>
              <a:ext uri="{FF2B5EF4-FFF2-40B4-BE49-F238E27FC236}">
                <a16:creationId xmlns:a16="http://schemas.microsoft.com/office/drawing/2014/main" id="{430B7C6B-AF23-EA7E-B11E-35FC0709F38D}"/>
              </a:ext>
            </a:extLst>
          </p:cNvPr>
          <p:cNvGrpSpPr/>
          <p:nvPr/>
        </p:nvGrpSpPr>
        <p:grpSpPr>
          <a:xfrm>
            <a:off x="4599613" y="1549753"/>
            <a:ext cx="2595372" cy="3924550"/>
            <a:chOff x="4585629" y="1911493"/>
            <a:chExt cx="2595372" cy="3924550"/>
          </a:xfrm>
        </p:grpSpPr>
        <p:pic>
          <p:nvPicPr>
            <p:cNvPr id="9" name="Graphic 8" descr="Signpost with solid fill">
              <a:extLst>
                <a:ext uri="{FF2B5EF4-FFF2-40B4-BE49-F238E27FC236}">
                  <a16:creationId xmlns:a16="http://schemas.microsoft.com/office/drawing/2014/main" id="{FC530D8A-F20D-DFAB-2F87-FAF45B3F61E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585629" y="1911493"/>
              <a:ext cx="2573215" cy="2573215"/>
            </a:xfrm>
            <a:prstGeom prst="rect">
              <a:avLst/>
            </a:prstGeom>
          </p:spPr>
        </p:pic>
        <p:pic>
          <p:nvPicPr>
            <p:cNvPr id="10" name="Graphic 9" descr="Signpost with solid fill">
              <a:extLst>
                <a:ext uri="{FF2B5EF4-FFF2-40B4-BE49-F238E27FC236}">
                  <a16:creationId xmlns:a16="http://schemas.microsoft.com/office/drawing/2014/main" id="{62A1BC66-836A-4C40-A679-D332B6C872C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607786" y="3262828"/>
              <a:ext cx="2573215" cy="2573215"/>
            </a:xfrm>
            <a:prstGeom prst="rect">
              <a:avLst/>
            </a:prstGeom>
          </p:spPr>
        </p:pic>
      </p:grpSp>
      <p:sp>
        <p:nvSpPr>
          <p:cNvPr id="11" name="Rectangle: Rounded Corners 10">
            <a:extLst>
              <a:ext uri="{FF2B5EF4-FFF2-40B4-BE49-F238E27FC236}">
                <a16:creationId xmlns:a16="http://schemas.microsoft.com/office/drawing/2014/main" id="{4DB0F98D-3447-AE55-4229-2BDD36F18736}"/>
              </a:ext>
            </a:extLst>
          </p:cNvPr>
          <p:cNvSpPr/>
          <p:nvPr/>
        </p:nvSpPr>
        <p:spPr>
          <a:xfrm>
            <a:off x="2485449" y="2041465"/>
            <a:ext cx="2293751" cy="638630"/>
          </a:xfrm>
          <a:prstGeom prst="roundRect">
            <a:avLst/>
          </a:prstGeom>
          <a:solidFill>
            <a:srgbClr val="C22A6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rgbClr val="FFFFFF"/>
                </a:solidFill>
                <a:latin typeface="Calibri"/>
              </a:rPr>
              <a:t>Career goals</a:t>
            </a:r>
            <a:endParaRPr lang="en-GB" sz="2400" i="1" dirty="0">
              <a:solidFill>
                <a:srgbClr val="FFFFFF"/>
              </a:solidFill>
              <a:latin typeface="Calibri"/>
            </a:endParaRPr>
          </a:p>
        </p:txBody>
      </p:sp>
      <p:sp>
        <p:nvSpPr>
          <p:cNvPr id="12" name="Rectangle: Rounded Corners 11">
            <a:extLst>
              <a:ext uri="{FF2B5EF4-FFF2-40B4-BE49-F238E27FC236}">
                <a16:creationId xmlns:a16="http://schemas.microsoft.com/office/drawing/2014/main" id="{9589F46F-BAF9-93CC-4C7B-CBBEE91809DF}"/>
              </a:ext>
            </a:extLst>
          </p:cNvPr>
          <p:cNvSpPr/>
          <p:nvPr/>
        </p:nvSpPr>
        <p:spPr>
          <a:xfrm>
            <a:off x="6911175" y="2659372"/>
            <a:ext cx="2293751" cy="638630"/>
          </a:xfrm>
          <a:prstGeom prst="roundRect">
            <a:avLst/>
          </a:prstGeom>
          <a:solidFill>
            <a:srgbClr val="91C9D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chemeClr val="tx1"/>
                </a:solidFill>
                <a:latin typeface="Calibri"/>
              </a:rPr>
              <a:t>Hobbies &amp; Interests</a:t>
            </a:r>
            <a:endParaRPr lang="en-GB" sz="2400" i="1" dirty="0">
              <a:solidFill>
                <a:schemeClr val="tx1"/>
              </a:solidFill>
              <a:latin typeface="Calibri"/>
            </a:endParaRPr>
          </a:p>
        </p:txBody>
      </p:sp>
      <p:sp>
        <p:nvSpPr>
          <p:cNvPr id="13" name="Rectangle: Rounded Corners 12">
            <a:extLst>
              <a:ext uri="{FF2B5EF4-FFF2-40B4-BE49-F238E27FC236}">
                <a16:creationId xmlns:a16="http://schemas.microsoft.com/office/drawing/2014/main" id="{BB49DED4-E15E-903A-41D8-E747A4D1FBC8}"/>
              </a:ext>
            </a:extLst>
          </p:cNvPr>
          <p:cNvSpPr/>
          <p:nvPr/>
        </p:nvSpPr>
        <p:spPr>
          <a:xfrm>
            <a:off x="2507606" y="3320588"/>
            <a:ext cx="2293751" cy="638630"/>
          </a:xfrm>
          <a:prstGeom prst="roundRect">
            <a:avLst/>
          </a:prstGeom>
          <a:solidFill>
            <a:srgbClr val="FFC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chemeClr val="tx1"/>
                </a:solidFill>
                <a:latin typeface="Calibri"/>
              </a:rPr>
              <a:t>Progression</a:t>
            </a:r>
            <a:endParaRPr lang="en-GB" sz="2400" i="1" dirty="0">
              <a:solidFill>
                <a:schemeClr val="tx1"/>
              </a:solidFill>
              <a:latin typeface="Calibri"/>
            </a:endParaRPr>
          </a:p>
        </p:txBody>
      </p:sp>
      <p:sp>
        <p:nvSpPr>
          <p:cNvPr id="33" name="Rectangle: Rounded Corners 32">
            <a:extLst>
              <a:ext uri="{FF2B5EF4-FFF2-40B4-BE49-F238E27FC236}">
                <a16:creationId xmlns:a16="http://schemas.microsoft.com/office/drawing/2014/main" id="{8979C319-51A6-4C34-E0DA-F5130510D185}"/>
              </a:ext>
            </a:extLst>
          </p:cNvPr>
          <p:cNvSpPr/>
          <p:nvPr/>
        </p:nvSpPr>
        <p:spPr>
          <a:xfrm>
            <a:off x="6971084" y="3997536"/>
            <a:ext cx="2293751" cy="638630"/>
          </a:xfrm>
          <a:prstGeom prst="roundRect">
            <a:avLst/>
          </a:prstGeom>
          <a:solidFill>
            <a:srgbClr val="1B95B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rgbClr val="FFFFFF"/>
                </a:solidFill>
                <a:latin typeface="Calibri"/>
              </a:rPr>
              <a:t>How you learn</a:t>
            </a:r>
            <a:endParaRPr lang="en-GB" sz="2400" i="1" dirty="0">
              <a:solidFill>
                <a:srgbClr val="FFFFFF"/>
              </a:solidFill>
              <a:latin typeface="Calibri"/>
            </a:endParaRPr>
          </a:p>
        </p:txBody>
      </p:sp>
      <p:sp>
        <p:nvSpPr>
          <p:cNvPr id="37" name="Star: 10 Points 36">
            <a:extLst>
              <a:ext uri="{FF2B5EF4-FFF2-40B4-BE49-F238E27FC236}">
                <a16:creationId xmlns:a16="http://schemas.microsoft.com/office/drawing/2014/main" id="{A4C7A8DC-0E18-3976-37A9-51C696031D6B}"/>
              </a:ext>
            </a:extLst>
          </p:cNvPr>
          <p:cNvSpPr/>
          <p:nvPr/>
        </p:nvSpPr>
        <p:spPr>
          <a:xfrm>
            <a:off x="334174" y="4345436"/>
            <a:ext cx="2851012" cy="2257733"/>
          </a:xfrm>
          <a:prstGeom prst="star10">
            <a:avLst>
              <a:gd name="adj" fmla="val 34744"/>
              <a:gd name="hf" fmla="val 10514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Now you need to research your local colleges</a:t>
            </a:r>
          </a:p>
        </p:txBody>
      </p:sp>
      <p:pic>
        <p:nvPicPr>
          <p:cNvPr id="63" name="Audio 62">
            <a:hlinkClick r:id="" action="ppaction://media"/>
            <a:extLst>
              <a:ext uri="{FF2B5EF4-FFF2-40B4-BE49-F238E27FC236}">
                <a16:creationId xmlns:a16="http://schemas.microsoft.com/office/drawing/2014/main" id="{CA850F30-CA63-CCC4-54C4-B4E464105747}"/>
              </a:ext>
            </a:extLst>
          </p:cNvPr>
          <p:cNvPicPr>
            <a:picLocks noChangeAspect="1"/>
          </p:cNvPicPr>
          <p:nvPr>
            <a:audioFile r:link="rId3"/>
            <p:extLst>
              <p:ext uri="{DAA4B4D4-6D71-4841-9C94-3DE7FCFB9230}">
                <p14:media xmlns:p14="http://schemas.microsoft.com/office/powerpoint/2010/main" r:embed="rId2"/>
              </p:ext>
            </p:extLst>
          </p:nvPr>
        </p:nvPicPr>
        <p:blipFill>
          <a:blip r:embed="rId12"/>
          <a:srcRect l="-203125" t="-203125" r="-203125" b="-203125"/>
          <a:stretch>
            <a:fillRect/>
          </a:stretch>
        </p:blipFill>
        <p:spPr>
          <a:xfrm>
            <a:off x="10052304" y="4718304"/>
            <a:ext cx="2057400" cy="2057400"/>
          </a:xfrm>
          <a:prstGeom prst="ellipse">
            <a:avLst/>
          </a:prstGeom>
        </p:spPr>
      </p:pic>
      <p:sp>
        <p:nvSpPr>
          <p:cNvPr id="35" name="Oval 34">
            <a:extLst>
              <a:ext uri="{FF2B5EF4-FFF2-40B4-BE49-F238E27FC236}">
                <a16:creationId xmlns:a16="http://schemas.microsoft.com/office/drawing/2014/main" id="{4A05B237-11BB-493E-DF85-A7D5982BBB86}"/>
              </a:ext>
            </a:extLst>
          </p:cNvPr>
          <p:cNvSpPr/>
          <p:nvPr/>
        </p:nvSpPr>
        <p:spPr>
          <a:xfrm>
            <a:off x="7880381" y="4968889"/>
            <a:ext cx="1813111" cy="1664567"/>
          </a:xfrm>
          <a:prstGeom prst="ellipse">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4158842630"/>
      </p:ext>
    </p:extLst>
  </p:cSld>
  <p:clrMapOvr>
    <a:masterClrMapping/>
  </p:clrMapOvr>
  <mc:AlternateContent xmlns:mc="http://schemas.openxmlformats.org/markup-compatibility/2006" xmlns:p14="http://schemas.microsoft.com/office/powerpoint/2010/main">
    <mc:Choice Requires="p14">
      <p:transition spd="slow" p14:dur="2000" advTm="183682"/>
    </mc:Choice>
    <mc:Fallback xmlns="">
      <p:transition spd="slow" advTm="1836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3"/>
                                        </p:tgtEl>
                                      </p:cBhvr>
                                    </p:cmd>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grpId="0" nodeType="clickEffect">
                                  <p:stCondLst>
                                    <p:cond delay="0"/>
                                  </p:stCondLst>
                                  <p:childTnLst>
                                    <p:animEffect transition="out" filter="fade">
                                      <p:cBhvr>
                                        <p:cTn id="10" dur="500" tmFilter="0, 0; .2, .5; .8, .5; 1, 0"/>
                                        <p:tgtEl>
                                          <p:spTgt spid="11"/>
                                        </p:tgtEl>
                                      </p:cBhvr>
                                    </p:animEffect>
                                    <p:animScale>
                                      <p:cBhvr>
                                        <p:cTn id="11" dur="250" autoRev="1" fill="hold"/>
                                        <p:tgtEl>
                                          <p:spTgt spid="11"/>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26" presetClass="emph" presetSubtype="0" fill="hold" grpId="0" nodeType="clickEffect">
                                  <p:stCondLst>
                                    <p:cond delay="0"/>
                                  </p:stCondLst>
                                  <p:childTnLst>
                                    <p:animEffect transition="out" filter="fade">
                                      <p:cBhvr>
                                        <p:cTn id="15" dur="500" tmFilter="0, 0; .2, .5; .8, .5; 1, 0"/>
                                        <p:tgtEl>
                                          <p:spTgt spid="12"/>
                                        </p:tgtEl>
                                      </p:cBhvr>
                                    </p:animEffect>
                                    <p:animScale>
                                      <p:cBhvr>
                                        <p:cTn id="16" dur="250" autoRev="1" fill="hold"/>
                                        <p:tgtEl>
                                          <p:spTgt spid="12"/>
                                        </p:tgtEl>
                                      </p:cBhvr>
                                      <p:by x="105000" y="105000"/>
                                    </p:animScale>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grpId="0" nodeType="clickEffect">
                                  <p:stCondLst>
                                    <p:cond delay="0"/>
                                  </p:stCondLst>
                                  <p:childTnLst>
                                    <p:animEffect transition="out" filter="fade">
                                      <p:cBhvr>
                                        <p:cTn id="20" dur="500" tmFilter="0, 0; .2, .5; .8, .5; 1, 0"/>
                                        <p:tgtEl>
                                          <p:spTgt spid="13"/>
                                        </p:tgtEl>
                                      </p:cBhvr>
                                    </p:animEffect>
                                    <p:animScale>
                                      <p:cBhvr>
                                        <p:cTn id="21" dur="250" autoRev="1" fill="hold"/>
                                        <p:tgtEl>
                                          <p:spTgt spid="13"/>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26" presetClass="emph" presetSubtype="0" fill="hold" grpId="0" nodeType="clickEffect">
                                  <p:stCondLst>
                                    <p:cond delay="0"/>
                                  </p:stCondLst>
                                  <p:childTnLst>
                                    <p:animEffect transition="out" filter="fade">
                                      <p:cBhvr>
                                        <p:cTn id="25" dur="500" tmFilter="0, 0; .2, .5; .8, .5; 1, 0"/>
                                        <p:tgtEl>
                                          <p:spTgt spid="33"/>
                                        </p:tgtEl>
                                      </p:cBhvr>
                                    </p:animEffect>
                                    <p:animScale>
                                      <p:cBhvr>
                                        <p:cTn id="26" dur="250" autoRev="1" fill="hold"/>
                                        <p:tgtEl>
                                          <p:spTgt spid="33"/>
                                        </p:tgtEl>
                                      </p:cBhvr>
                                      <p:by x="105000" y="105000"/>
                                    </p:animScale>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1000" fill="hold"/>
                                        <p:tgtEl>
                                          <p:spTgt spid="37"/>
                                        </p:tgtEl>
                                        <p:attrNameLst>
                                          <p:attrName>ppt_w</p:attrName>
                                        </p:attrNameLst>
                                      </p:cBhvr>
                                      <p:tavLst>
                                        <p:tav tm="0">
                                          <p:val>
                                            <p:fltVal val="0"/>
                                          </p:val>
                                        </p:tav>
                                        <p:tav tm="100000">
                                          <p:val>
                                            <p:strVal val="#ppt_w"/>
                                          </p:val>
                                        </p:tav>
                                      </p:tavLst>
                                    </p:anim>
                                    <p:anim calcmode="lin" valueType="num">
                                      <p:cBhvr>
                                        <p:cTn id="32" dur="1000" fill="hold"/>
                                        <p:tgtEl>
                                          <p:spTgt spid="37"/>
                                        </p:tgtEl>
                                        <p:attrNameLst>
                                          <p:attrName>ppt_h</p:attrName>
                                        </p:attrNameLst>
                                      </p:cBhvr>
                                      <p:tavLst>
                                        <p:tav tm="0">
                                          <p:val>
                                            <p:fltVal val="0"/>
                                          </p:val>
                                        </p:tav>
                                        <p:tav tm="100000">
                                          <p:val>
                                            <p:strVal val="#ppt_h"/>
                                          </p:val>
                                        </p:tav>
                                      </p:tavLst>
                                    </p:anim>
                                    <p:anim calcmode="lin" valueType="num">
                                      <p:cBhvr>
                                        <p:cTn id="33" dur="1000" fill="hold"/>
                                        <p:tgtEl>
                                          <p:spTgt spid="37"/>
                                        </p:tgtEl>
                                        <p:attrNameLst>
                                          <p:attrName>style.rotation</p:attrName>
                                        </p:attrNameLst>
                                      </p:cBhvr>
                                      <p:tavLst>
                                        <p:tav tm="0">
                                          <p:val>
                                            <p:fltVal val="90"/>
                                          </p:val>
                                        </p:tav>
                                        <p:tav tm="100000">
                                          <p:val>
                                            <p:fltVal val="0"/>
                                          </p:val>
                                        </p:tav>
                                      </p:tavLst>
                                    </p:anim>
                                    <p:animEffect transition="in" filter="fade">
                                      <p:cBhvr>
                                        <p:cTn id="34" dur="10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heel(1)">
                                      <p:cBhvr>
                                        <p:cTn id="39" dur="120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0" fill="hold" display="0">
                  <p:stCondLst>
                    <p:cond delay="indefinite"/>
                  </p:stCondLst>
                  <p:endCondLst>
                    <p:cond evt="onStopAudio" delay="0">
                      <p:tgtEl>
                        <p:sldTgt/>
                      </p:tgtEl>
                    </p:cond>
                  </p:endCondLst>
                </p:cTn>
                <p:tgtEl>
                  <p:spTgt spid="63"/>
                </p:tgtEl>
              </p:cMediaNode>
            </p:audio>
          </p:childTnLst>
        </p:cTn>
      </p:par>
    </p:tnLst>
    <p:bldLst>
      <p:bldP spid="11" grpId="0" animBg="1"/>
      <p:bldP spid="12" grpId="0" animBg="1"/>
      <p:bldP spid="13" grpId="0" animBg="1"/>
      <p:bldP spid="33" grpId="0" animBg="1"/>
      <p:bldP spid="37" grpId="0" animBg="1"/>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E301CD3C-A5DE-69F8-E56D-15023FC43D35}"/>
            </a:ext>
          </a:extLst>
        </p:cNvPr>
        <p:cNvGrpSpPr/>
        <p:nvPr/>
      </p:nvGrpSpPr>
      <p:grpSpPr>
        <a:xfrm>
          <a:off x="0" y="0"/>
          <a:ext cx="0" cy="0"/>
          <a:chOff x="0" y="0"/>
          <a:chExt cx="0" cy="0"/>
        </a:xfrm>
      </p:grpSpPr>
      <p:grpSp>
        <p:nvGrpSpPr>
          <p:cNvPr id="21" name="Group 20">
            <a:extLst>
              <a:ext uri="{FF2B5EF4-FFF2-40B4-BE49-F238E27FC236}">
                <a16:creationId xmlns:a16="http://schemas.microsoft.com/office/drawing/2014/main" id="{9E313FBF-B2EB-B010-1208-C62FF4B10235}"/>
              </a:ext>
            </a:extLst>
          </p:cNvPr>
          <p:cNvGrpSpPr>
            <a:grpSpLocks noGrp="1" noUngrp="1" noRot="1" noMove="1" noResize="1"/>
          </p:cNvGrpSpPr>
          <p:nvPr/>
        </p:nvGrpSpPr>
        <p:grpSpPr>
          <a:xfrm>
            <a:off x="-1934578" y="-584243"/>
            <a:ext cx="14126578" cy="7442244"/>
            <a:chOff x="-1934578" y="-584243"/>
            <a:chExt cx="14126578" cy="7442244"/>
          </a:xfrm>
        </p:grpSpPr>
        <p:sp>
          <p:nvSpPr>
            <p:cNvPr id="22" name="Freeform 2">
              <a:extLst>
                <a:ext uri="{FF2B5EF4-FFF2-40B4-BE49-F238E27FC236}">
                  <a16:creationId xmlns:a16="http://schemas.microsoft.com/office/drawing/2014/main" id="{B0961AD8-B367-D8E0-57FC-3E2F5023FFAE}"/>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77">
                <a:defRPr/>
              </a:pPr>
              <a:endParaRPr lang="en-GB" sz="1688" dirty="0">
                <a:solidFill>
                  <a:prstClr val="black"/>
                </a:solidFill>
                <a:latin typeface="Calibri"/>
              </a:endParaRPr>
            </a:p>
          </p:txBody>
        </p:sp>
        <p:sp>
          <p:nvSpPr>
            <p:cNvPr id="23" name="Freeform 6">
              <a:extLst>
                <a:ext uri="{FF2B5EF4-FFF2-40B4-BE49-F238E27FC236}">
                  <a16:creationId xmlns:a16="http://schemas.microsoft.com/office/drawing/2014/main" id="{FD7AC07A-72CA-5795-6ED2-C8EDE89A095F}"/>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24" name="Freeform 7">
              <a:extLst>
                <a:ext uri="{FF2B5EF4-FFF2-40B4-BE49-F238E27FC236}">
                  <a16:creationId xmlns:a16="http://schemas.microsoft.com/office/drawing/2014/main" id="{09D65AD7-C6FD-4CD6-3E12-9A87BD6A641F}"/>
                </a:ext>
              </a:extLst>
            </p:cNvPr>
            <p:cNvSpPr>
              <a:spLocks noGrp="1" noRot="1" noMove="1" noResize="1" noEditPoints="1" noAdjustHandles="1" noChangeArrowheads="1" noChangeShapeType="1"/>
            </p:cNvSpPr>
            <p:nvPr/>
          </p:nvSpPr>
          <p:spPr>
            <a:xfrm>
              <a:off x="10163367" y="13569"/>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alphaModFix amt="49000"/>
                <a:extLst>
                  <a:ext uri="{96DAC541-7B7A-43D3-8B79-37D633B846F1}">
                    <asvg:svgBlip xmlns:asvg="http://schemas.microsoft.com/office/drawing/2016/SVG/main" r:embed="rId8"/>
                  </a:ext>
                </a:extLst>
              </a:blip>
              <a:stretch>
                <a:fillRect/>
              </a:stretch>
            </a:blipFill>
          </p:spPr>
          <p:txBody>
            <a:bodyPr/>
            <a:lstStyle/>
            <a:p>
              <a:pPr defTabSz="914428"/>
              <a:endParaRPr lang="en-GB">
                <a:solidFill>
                  <a:prstClr val="black"/>
                </a:solidFill>
                <a:latin typeface="Calibri"/>
              </a:endParaRPr>
            </a:p>
          </p:txBody>
        </p:sp>
        <p:sp>
          <p:nvSpPr>
            <p:cNvPr id="25" name="Freeform 9">
              <a:extLst>
                <a:ext uri="{FF2B5EF4-FFF2-40B4-BE49-F238E27FC236}">
                  <a16:creationId xmlns:a16="http://schemas.microsoft.com/office/drawing/2014/main" id="{2F287785-728F-0355-3A1C-4D44DEE1A6DA}"/>
                </a:ext>
              </a:extLst>
            </p:cNvPr>
            <p:cNvSpPr>
              <a:spLocks noGrp="1" noRot="1" noMove="1" noResize="1" noEditPoints="1" noAdjustHandles="1" noChangeArrowheads="1" noChangeShapeType="1"/>
            </p:cNvSpPr>
            <p:nvPr/>
          </p:nvSpPr>
          <p:spPr>
            <a:xfrm>
              <a:off x="11138918" y="18864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alphaModFix amt="47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grpSp>
          <p:nvGrpSpPr>
            <p:cNvPr id="26" name="Group 3">
              <a:extLst>
                <a:ext uri="{FF2B5EF4-FFF2-40B4-BE49-F238E27FC236}">
                  <a16:creationId xmlns:a16="http://schemas.microsoft.com/office/drawing/2014/main" id="{E299C56F-DB95-56E8-1D5A-0266EA0524A6}"/>
                </a:ext>
              </a:extLst>
            </p:cNvPr>
            <p:cNvGrpSpPr>
              <a:grpSpLocks noGrp="1" noUngrp="1" noRot="1" noMove="1" noResize="1"/>
            </p:cNvGrpSpPr>
            <p:nvPr/>
          </p:nvGrpSpPr>
          <p:grpSpPr>
            <a:xfrm>
              <a:off x="-1934578" y="-584243"/>
              <a:ext cx="4960667" cy="1311326"/>
              <a:chOff x="0" y="0"/>
              <a:chExt cx="6614223" cy="1748435"/>
            </a:xfrm>
          </p:grpSpPr>
          <p:sp>
            <p:nvSpPr>
              <p:cNvPr id="31" name="Freeform 4">
                <a:extLst>
                  <a:ext uri="{FF2B5EF4-FFF2-40B4-BE49-F238E27FC236}">
                    <a16:creationId xmlns:a16="http://schemas.microsoft.com/office/drawing/2014/main" id="{6BE7502A-471C-E232-7BF9-A8434FF8EC49}"/>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32" name="Freeform 5">
                <a:extLst>
                  <a:ext uri="{FF2B5EF4-FFF2-40B4-BE49-F238E27FC236}">
                    <a16:creationId xmlns:a16="http://schemas.microsoft.com/office/drawing/2014/main" id="{847F80FA-BE89-B759-59E0-3E242EDC370A}"/>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grpSp>
        <p:sp>
          <p:nvSpPr>
            <p:cNvPr id="27" name="Freeform 8">
              <a:extLst>
                <a:ext uri="{FF2B5EF4-FFF2-40B4-BE49-F238E27FC236}">
                  <a16:creationId xmlns:a16="http://schemas.microsoft.com/office/drawing/2014/main" id="{A7902028-9B2F-075C-5CFE-C52DD748E844}"/>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alphaModFix amt="50000"/>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grpSp>
          <p:nvGrpSpPr>
            <p:cNvPr id="28" name="Group 10">
              <a:extLst>
                <a:ext uri="{FF2B5EF4-FFF2-40B4-BE49-F238E27FC236}">
                  <a16:creationId xmlns:a16="http://schemas.microsoft.com/office/drawing/2014/main" id="{B6D5DEB2-3435-A8CE-9799-511D45933411}"/>
                </a:ext>
              </a:extLst>
            </p:cNvPr>
            <p:cNvGrpSpPr>
              <a:grpSpLocks noGrp="1" noUngrp="1" noRot="1" noMove="1" noResize="1"/>
            </p:cNvGrpSpPr>
            <p:nvPr/>
          </p:nvGrpSpPr>
          <p:grpSpPr>
            <a:xfrm>
              <a:off x="0" y="-144221"/>
              <a:ext cx="646827" cy="563350"/>
              <a:chOff x="0" y="0"/>
              <a:chExt cx="862437" cy="751133"/>
            </a:xfrm>
          </p:grpSpPr>
          <p:sp>
            <p:nvSpPr>
              <p:cNvPr id="29" name="Freeform 11">
                <a:extLst>
                  <a:ext uri="{FF2B5EF4-FFF2-40B4-BE49-F238E27FC236}">
                    <a16:creationId xmlns:a16="http://schemas.microsoft.com/office/drawing/2014/main" id="{85C00C22-0F4A-FA1F-E876-E9C543FBADE9}"/>
                  </a:ext>
                </a:extLst>
              </p:cNvPr>
              <p:cNvSpPr>
                <a:spLocks noGrp="1" noRot="1" noMove="1" noResize="1" noEditPoints="1" noAdjustHandles="1" noChangeArrowheads="1" noChangeShapeType="1"/>
              </p:cNvSpPr>
              <p:nvPr/>
            </p:nvSpPr>
            <p:spPr>
              <a:xfrm>
                <a:off x="0" y="284261"/>
                <a:ext cx="466872" cy="466872"/>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8"/>
                    </a:ext>
                  </a:extLst>
                </a:blip>
                <a:stretch>
                  <a:fillRect/>
                </a:stretch>
              </a:blipFill>
            </p:spPr>
            <p:txBody>
              <a:bodyPr/>
              <a:lstStyle/>
              <a:p>
                <a:pPr defTabSz="914428"/>
                <a:endParaRPr lang="en-GB">
                  <a:solidFill>
                    <a:prstClr val="black"/>
                  </a:solidFill>
                  <a:latin typeface="Calibri"/>
                </a:endParaRPr>
              </a:p>
            </p:txBody>
          </p:sp>
          <p:sp>
            <p:nvSpPr>
              <p:cNvPr id="30" name="Freeform 12">
                <a:extLst>
                  <a:ext uri="{FF2B5EF4-FFF2-40B4-BE49-F238E27FC236}">
                    <a16:creationId xmlns:a16="http://schemas.microsoft.com/office/drawing/2014/main" id="{02D04E9D-787E-0213-5D10-2FAF0BFC3150}"/>
                  </a:ext>
                </a:extLst>
              </p:cNvPr>
              <p:cNvSpPr>
                <a:spLocks noGrp="1" noRot="1" noMove="1" noResize="1" noEditPoints="1" noAdjustHandles="1" noChangeArrowheads="1" noChangeShapeType="1"/>
              </p:cNvSpPr>
              <p:nvPr/>
            </p:nvSpPr>
            <p:spPr>
              <a:xfrm>
                <a:off x="592913" y="0"/>
                <a:ext cx="269524" cy="269524"/>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grpSp>
      </p:grpSp>
      <p:pic>
        <p:nvPicPr>
          <p:cNvPr id="5" name="Picture 4">
            <a:extLst>
              <a:ext uri="{FF2B5EF4-FFF2-40B4-BE49-F238E27FC236}">
                <a16:creationId xmlns:a16="http://schemas.microsoft.com/office/drawing/2014/main" id="{890ECD94-84A2-05B2-5858-23CD0C6AA36E}"/>
              </a:ext>
            </a:extLst>
          </p:cNvPr>
          <p:cNvPicPr>
            <a:picLocks noChangeAspect="1"/>
          </p:cNvPicPr>
          <p:nvPr/>
        </p:nvPicPr>
        <p:blipFill>
          <a:blip r:embed="rId11"/>
          <a:stretch>
            <a:fillRect/>
          </a:stretch>
        </p:blipFill>
        <p:spPr>
          <a:xfrm>
            <a:off x="127911" y="68975"/>
            <a:ext cx="7711817" cy="6544073"/>
          </a:xfrm>
          <a:prstGeom prst="rect">
            <a:avLst/>
          </a:prstGeom>
        </p:spPr>
      </p:pic>
      <p:pic>
        <p:nvPicPr>
          <p:cNvPr id="3" name="Picture 2">
            <a:extLst>
              <a:ext uri="{FF2B5EF4-FFF2-40B4-BE49-F238E27FC236}">
                <a16:creationId xmlns:a16="http://schemas.microsoft.com/office/drawing/2014/main" id="{CC2921D6-DA77-3727-80E6-90012ED6F281}"/>
              </a:ext>
            </a:extLst>
          </p:cNvPr>
          <p:cNvPicPr>
            <a:picLocks noChangeAspect="1"/>
          </p:cNvPicPr>
          <p:nvPr/>
        </p:nvPicPr>
        <p:blipFill>
          <a:blip r:embed="rId12"/>
          <a:stretch>
            <a:fillRect/>
          </a:stretch>
        </p:blipFill>
        <p:spPr>
          <a:xfrm>
            <a:off x="6527922" y="1212362"/>
            <a:ext cx="2790228" cy="4608989"/>
          </a:xfrm>
          <a:prstGeom prst="rect">
            <a:avLst/>
          </a:prstGeom>
        </p:spPr>
      </p:pic>
      <p:sp>
        <p:nvSpPr>
          <p:cNvPr id="6" name="Rectangle: Rounded Corners 5">
            <a:extLst>
              <a:ext uri="{FF2B5EF4-FFF2-40B4-BE49-F238E27FC236}">
                <a16:creationId xmlns:a16="http://schemas.microsoft.com/office/drawing/2014/main" id="{88D46DFF-5899-B769-7290-C86A074B9C3F}"/>
              </a:ext>
            </a:extLst>
          </p:cNvPr>
          <p:cNvSpPr/>
          <p:nvPr/>
        </p:nvSpPr>
        <p:spPr>
          <a:xfrm>
            <a:off x="6527922" y="1929225"/>
            <a:ext cx="2790228" cy="410307"/>
          </a:xfrm>
          <a:prstGeom prst="roundRect">
            <a:avLst/>
          </a:prstGeom>
          <a:noFill/>
          <a:ln w="5715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04EF4817-D74F-4A52-3B78-6602747B5C15}"/>
              </a:ext>
            </a:extLst>
          </p:cNvPr>
          <p:cNvSpPr/>
          <p:nvPr/>
        </p:nvSpPr>
        <p:spPr>
          <a:xfrm>
            <a:off x="677944" y="5122985"/>
            <a:ext cx="1752910" cy="410307"/>
          </a:xfrm>
          <a:prstGeom prst="roundRect">
            <a:avLst/>
          </a:prstGeom>
          <a:noFill/>
          <a:ln w="5715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AF39AA87-0065-D806-051B-F12EF404BD47}"/>
              </a:ext>
            </a:extLst>
          </p:cNvPr>
          <p:cNvSpPr/>
          <p:nvPr/>
        </p:nvSpPr>
        <p:spPr>
          <a:xfrm>
            <a:off x="431446" y="1671317"/>
            <a:ext cx="2103381" cy="849145"/>
          </a:xfrm>
          <a:prstGeom prst="roundRect">
            <a:avLst/>
          </a:prstGeom>
          <a:noFill/>
          <a:ln w="5715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A590922A-CDC4-2B4A-252F-0353519DF5D2}"/>
              </a:ext>
            </a:extLst>
          </p:cNvPr>
          <p:cNvSpPr/>
          <p:nvPr/>
        </p:nvSpPr>
        <p:spPr>
          <a:xfrm>
            <a:off x="716398" y="2828506"/>
            <a:ext cx="3014182" cy="410307"/>
          </a:xfrm>
          <a:prstGeom prst="roundRect">
            <a:avLst/>
          </a:prstGeom>
          <a:noFill/>
          <a:ln w="5715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9BD87A44-C6C3-ED42-A197-BBDE8B272802}"/>
              </a:ext>
            </a:extLst>
          </p:cNvPr>
          <p:cNvSpPr/>
          <p:nvPr/>
        </p:nvSpPr>
        <p:spPr>
          <a:xfrm>
            <a:off x="677944" y="4456079"/>
            <a:ext cx="5678606" cy="410307"/>
          </a:xfrm>
          <a:prstGeom prst="roundRect">
            <a:avLst/>
          </a:prstGeom>
          <a:noFill/>
          <a:ln w="57150">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Rounded Corners 10">
            <a:extLst>
              <a:ext uri="{FF2B5EF4-FFF2-40B4-BE49-F238E27FC236}">
                <a16:creationId xmlns:a16="http://schemas.microsoft.com/office/drawing/2014/main" id="{3481267B-B88E-C319-4DCE-4C87182CA0E8}"/>
              </a:ext>
            </a:extLst>
          </p:cNvPr>
          <p:cNvSpPr/>
          <p:nvPr/>
        </p:nvSpPr>
        <p:spPr>
          <a:xfrm>
            <a:off x="9318150" y="2339532"/>
            <a:ext cx="2618646" cy="3465013"/>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i="1" dirty="0">
                <a:solidFill>
                  <a:schemeClr val="tx1"/>
                </a:solidFill>
              </a:rPr>
              <a:t>Make a note of:</a:t>
            </a:r>
          </a:p>
          <a:p>
            <a:endParaRPr lang="en-GB" sz="2400" b="1" dirty="0">
              <a:solidFill>
                <a:schemeClr val="tx1"/>
              </a:solidFill>
            </a:endParaRPr>
          </a:p>
          <a:p>
            <a:endParaRPr lang="en-GB" sz="2400" b="1" dirty="0">
              <a:solidFill>
                <a:schemeClr val="tx1"/>
              </a:solidFill>
            </a:endParaRPr>
          </a:p>
          <a:p>
            <a:endParaRPr lang="en-GB" sz="2400" b="1" dirty="0">
              <a:solidFill>
                <a:schemeClr val="tx1"/>
              </a:solidFill>
            </a:endParaRPr>
          </a:p>
          <a:p>
            <a:endParaRPr lang="en-GB" sz="2400" b="1" dirty="0">
              <a:solidFill>
                <a:schemeClr val="tx1"/>
              </a:solidFill>
            </a:endParaRPr>
          </a:p>
          <a:p>
            <a:endParaRPr lang="en-GB" sz="2400" b="1" dirty="0">
              <a:solidFill>
                <a:schemeClr val="tx1"/>
              </a:solidFill>
            </a:endParaRPr>
          </a:p>
          <a:p>
            <a:endParaRPr lang="en-GB" sz="2400" b="1" dirty="0">
              <a:solidFill>
                <a:schemeClr val="tx1"/>
              </a:solidFill>
            </a:endParaRPr>
          </a:p>
          <a:p>
            <a:endParaRPr lang="en-GB" sz="2400" b="1" dirty="0">
              <a:solidFill>
                <a:schemeClr val="tx1"/>
              </a:solidFill>
            </a:endParaRPr>
          </a:p>
        </p:txBody>
      </p:sp>
      <p:sp>
        <p:nvSpPr>
          <p:cNvPr id="12" name="TextBox 11">
            <a:extLst>
              <a:ext uri="{FF2B5EF4-FFF2-40B4-BE49-F238E27FC236}">
                <a16:creationId xmlns:a16="http://schemas.microsoft.com/office/drawing/2014/main" id="{1B37B43D-049A-1DC5-B7F0-AE1935DB6701}"/>
              </a:ext>
            </a:extLst>
          </p:cNvPr>
          <p:cNvSpPr txBox="1"/>
          <p:nvPr/>
        </p:nvSpPr>
        <p:spPr>
          <a:xfrm>
            <a:off x="9337386" y="3054592"/>
            <a:ext cx="2176045" cy="400110"/>
          </a:xfrm>
          <a:prstGeom prst="rect">
            <a:avLst/>
          </a:prstGeom>
          <a:noFill/>
        </p:spPr>
        <p:txBody>
          <a:bodyPr wrap="none" rtlCol="0">
            <a:spAutoFit/>
          </a:bodyPr>
          <a:lstStyle/>
          <a:p>
            <a:pPr marL="342900" indent="-342900" algn="ctr" defTabSz="857250">
              <a:buFont typeface="Arial" panose="020B0604020202020204" pitchFamily="34" charset="0"/>
              <a:buChar char="•"/>
            </a:pPr>
            <a:r>
              <a:rPr lang="en-GB" sz="2000" dirty="0">
                <a:solidFill>
                  <a:prstClr val="black"/>
                </a:solidFill>
                <a:latin typeface="Calibri"/>
              </a:rPr>
              <a:t>Course full title </a:t>
            </a:r>
          </a:p>
        </p:txBody>
      </p:sp>
      <p:sp>
        <p:nvSpPr>
          <p:cNvPr id="13" name="TextBox 12">
            <a:extLst>
              <a:ext uri="{FF2B5EF4-FFF2-40B4-BE49-F238E27FC236}">
                <a16:creationId xmlns:a16="http://schemas.microsoft.com/office/drawing/2014/main" id="{ED4626A8-9251-0FB3-F4D0-4FCD6C0308CB}"/>
              </a:ext>
            </a:extLst>
          </p:cNvPr>
          <p:cNvSpPr txBox="1"/>
          <p:nvPr/>
        </p:nvSpPr>
        <p:spPr>
          <a:xfrm>
            <a:off x="9323590" y="3549804"/>
            <a:ext cx="2607765" cy="400110"/>
          </a:xfrm>
          <a:prstGeom prst="rect">
            <a:avLst/>
          </a:prstGeom>
          <a:noFill/>
        </p:spPr>
        <p:txBody>
          <a:bodyPr wrap="none" rtlCol="0">
            <a:spAutoFit/>
          </a:bodyPr>
          <a:lstStyle/>
          <a:p>
            <a:pPr marL="342900" indent="-342900" algn="ctr" defTabSz="857250">
              <a:buFont typeface="Arial" panose="020B0604020202020204" pitchFamily="34" charset="0"/>
              <a:buChar char="•"/>
            </a:pPr>
            <a:r>
              <a:rPr lang="en-GB" sz="2000" dirty="0">
                <a:solidFill>
                  <a:prstClr val="black"/>
                </a:solidFill>
                <a:latin typeface="Calibri"/>
              </a:rPr>
              <a:t>Entry requirements </a:t>
            </a:r>
          </a:p>
        </p:txBody>
      </p:sp>
      <p:sp>
        <p:nvSpPr>
          <p:cNvPr id="33" name="TextBox 32">
            <a:extLst>
              <a:ext uri="{FF2B5EF4-FFF2-40B4-BE49-F238E27FC236}">
                <a16:creationId xmlns:a16="http://schemas.microsoft.com/office/drawing/2014/main" id="{99FAD21E-6326-23FA-2BAE-208DD3332FA1}"/>
              </a:ext>
            </a:extLst>
          </p:cNvPr>
          <p:cNvSpPr txBox="1"/>
          <p:nvPr/>
        </p:nvSpPr>
        <p:spPr>
          <a:xfrm>
            <a:off x="9348614" y="4021594"/>
            <a:ext cx="2350067" cy="400110"/>
          </a:xfrm>
          <a:prstGeom prst="rect">
            <a:avLst/>
          </a:prstGeom>
          <a:noFill/>
        </p:spPr>
        <p:txBody>
          <a:bodyPr wrap="none" rtlCol="0">
            <a:spAutoFit/>
          </a:bodyPr>
          <a:lstStyle/>
          <a:p>
            <a:pPr marL="342900" indent="-342900" algn="ctr" defTabSz="857250">
              <a:buFont typeface="Arial" panose="020B0604020202020204" pitchFamily="34" charset="0"/>
              <a:buChar char="•"/>
            </a:pPr>
            <a:r>
              <a:rPr lang="en-GB" sz="2000" dirty="0">
                <a:solidFill>
                  <a:prstClr val="black"/>
                </a:solidFill>
                <a:latin typeface="Calibri"/>
              </a:rPr>
              <a:t>What you’ll study</a:t>
            </a:r>
          </a:p>
        </p:txBody>
      </p:sp>
      <p:sp>
        <p:nvSpPr>
          <p:cNvPr id="34" name="TextBox 33">
            <a:extLst>
              <a:ext uri="{FF2B5EF4-FFF2-40B4-BE49-F238E27FC236}">
                <a16:creationId xmlns:a16="http://schemas.microsoft.com/office/drawing/2014/main" id="{208DF13B-747A-27F1-7E66-48E571CA3E37}"/>
              </a:ext>
            </a:extLst>
          </p:cNvPr>
          <p:cNvSpPr txBox="1"/>
          <p:nvPr/>
        </p:nvSpPr>
        <p:spPr>
          <a:xfrm>
            <a:off x="9376077" y="4505625"/>
            <a:ext cx="2345770" cy="400110"/>
          </a:xfrm>
          <a:prstGeom prst="rect">
            <a:avLst/>
          </a:prstGeom>
          <a:noFill/>
        </p:spPr>
        <p:txBody>
          <a:bodyPr wrap="none" rtlCol="0">
            <a:spAutoFit/>
          </a:bodyPr>
          <a:lstStyle/>
          <a:p>
            <a:pPr marL="342900" indent="-342900" algn="ctr" defTabSz="857250">
              <a:buFont typeface="Arial" panose="020B0604020202020204" pitchFamily="34" charset="0"/>
              <a:buChar char="•"/>
            </a:pPr>
            <a:r>
              <a:rPr lang="en-GB" sz="2000" dirty="0">
                <a:solidFill>
                  <a:prstClr val="black"/>
                </a:solidFill>
                <a:latin typeface="Calibri"/>
              </a:rPr>
              <a:t>How it’s assessed</a:t>
            </a:r>
          </a:p>
        </p:txBody>
      </p:sp>
      <p:sp>
        <p:nvSpPr>
          <p:cNvPr id="35" name="TextBox 34">
            <a:extLst>
              <a:ext uri="{FF2B5EF4-FFF2-40B4-BE49-F238E27FC236}">
                <a16:creationId xmlns:a16="http://schemas.microsoft.com/office/drawing/2014/main" id="{20FEB6C3-7BC2-3123-9832-B4601C699A58}"/>
              </a:ext>
            </a:extLst>
          </p:cNvPr>
          <p:cNvSpPr txBox="1"/>
          <p:nvPr/>
        </p:nvSpPr>
        <p:spPr>
          <a:xfrm>
            <a:off x="9389762" y="4971380"/>
            <a:ext cx="2475421" cy="400110"/>
          </a:xfrm>
          <a:prstGeom prst="rect">
            <a:avLst/>
          </a:prstGeom>
          <a:noFill/>
        </p:spPr>
        <p:txBody>
          <a:bodyPr wrap="none" rtlCol="0">
            <a:spAutoFit/>
          </a:bodyPr>
          <a:lstStyle/>
          <a:p>
            <a:pPr marL="342900" indent="-342900" algn="ctr" defTabSz="857250">
              <a:buFont typeface="Arial" panose="020B0604020202020204" pitchFamily="34" charset="0"/>
              <a:buChar char="•"/>
            </a:pPr>
            <a:r>
              <a:rPr lang="en-GB" sz="2000" dirty="0">
                <a:solidFill>
                  <a:prstClr val="black"/>
                </a:solidFill>
                <a:latin typeface="Calibri"/>
              </a:rPr>
              <a:t>Progression routes</a:t>
            </a:r>
          </a:p>
        </p:txBody>
      </p:sp>
      <p:pic>
        <p:nvPicPr>
          <p:cNvPr id="37" name="Audio 36">
            <a:hlinkClick r:id="" action="ppaction://media"/>
            <a:extLst>
              <a:ext uri="{FF2B5EF4-FFF2-40B4-BE49-F238E27FC236}">
                <a16:creationId xmlns:a16="http://schemas.microsoft.com/office/drawing/2014/main" id="{343DB012-A45C-0DD3-3E6B-74E3E8EF2AC2}"/>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4264519814"/>
      </p:ext>
    </p:extLst>
  </p:cSld>
  <p:clrMapOvr>
    <a:masterClrMapping/>
  </p:clrMapOvr>
  <mc:AlternateContent xmlns:mc="http://schemas.openxmlformats.org/markup-compatibility/2006" xmlns:p14="http://schemas.microsoft.com/office/powerpoint/2010/main">
    <mc:Choice Requires="p14">
      <p:transition spd="slow" p14:dur="2000" advTm="72197"/>
    </mc:Choice>
    <mc:Fallback xmlns="">
      <p:transition spd="slow" advTm="721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37"/>
                </p:tgtEl>
              </p:cMediaNode>
            </p:audio>
          </p:childTnLst>
        </p:cTn>
      </p:par>
    </p:tnLst>
    <p:bldLst>
      <p:bldP spid="6" grpId="0" animBg="1"/>
      <p:bldP spid="7" grpId="0" animBg="1"/>
      <p:bldP spid="8" grpId="0" animBg="1"/>
      <p:bldP spid="9" grpId="0" animBg="1"/>
      <p:bldP spid="10" grpId="0" animBg="1"/>
      <p:bldP spid="12" grpId="0"/>
      <p:bldP spid="13" grpId="0"/>
      <p:bldP spid="33" grpId="0"/>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BCA9169F-1697-A3B3-D15B-11A2D30C2587}"/>
              </a:ext>
            </a:extLst>
          </p:cNvPr>
          <p:cNvGrpSpPr>
            <a:grpSpLocks noGrp="1" noUngrp="1" noRot="1" noMove="1" noResize="1"/>
          </p:cNvGrpSpPr>
          <p:nvPr/>
        </p:nvGrpSpPr>
        <p:grpSpPr>
          <a:xfrm>
            <a:off x="-1934578" y="-584243"/>
            <a:ext cx="14126578" cy="7442244"/>
            <a:chOff x="-1934578" y="-584243"/>
            <a:chExt cx="14126578" cy="7442244"/>
          </a:xfrm>
        </p:grpSpPr>
        <p:sp>
          <p:nvSpPr>
            <p:cNvPr id="22" name="Freeform 2">
              <a:extLst>
                <a:ext uri="{FF2B5EF4-FFF2-40B4-BE49-F238E27FC236}">
                  <a16:creationId xmlns:a16="http://schemas.microsoft.com/office/drawing/2014/main" id="{DC5DAAAA-C54D-C0E6-5199-7DDE08972D4C}"/>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77">
                <a:defRPr/>
              </a:pPr>
              <a:endParaRPr lang="en-GB" sz="1688" dirty="0">
                <a:solidFill>
                  <a:prstClr val="black"/>
                </a:solidFill>
                <a:latin typeface="Calibri"/>
              </a:endParaRPr>
            </a:p>
          </p:txBody>
        </p:sp>
        <p:sp>
          <p:nvSpPr>
            <p:cNvPr id="23" name="Freeform 6">
              <a:extLst>
                <a:ext uri="{FF2B5EF4-FFF2-40B4-BE49-F238E27FC236}">
                  <a16:creationId xmlns:a16="http://schemas.microsoft.com/office/drawing/2014/main" id="{47FA2C61-35BD-5DD0-6B11-A267612E4B62}"/>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24" name="Freeform 7">
              <a:extLst>
                <a:ext uri="{FF2B5EF4-FFF2-40B4-BE49-F238E27FC236}">
                  <a16:creationId xmlns:a16="http://schemas.microsoft.com/office/drawing/2014/main" id="{10C4107C-51D1-A22B-978F-595343A896DC}"/>
                </a:ext>
              </a:extLst>
            </p:cNvPr>
            <p:cNvSpPr>
              <a:spLocks noGrp="1" noRot="1" noMove="1" noResize="1" noEditPoints="1" noAdjustHandles="1" noChangeArrowheads="1" noChangeShapeType="1"/>
            </p:cNvSpPr>
            <p:nvPr/>
          </p:nvSpPr>
          <p:spPr>
            <a:xfrm>
              <a:off x="10163367" y="13569"/>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alphaModFix amt="49000"/>
                <a:extLst>
                  <a:ext uri="{96DAC541-7B7A-43D3-8B79-37D633B846F1}">
                    <asvg:svgBlip xmlns:asvg="http://schemas.microsoft.com/office/drawing/2016/SVG/main" r:embed="rId8"/>
                  </a:ext>
                </a:extLst>
              </a:blip>
              <a:stretch>
                <a:fillRect/>
              </a:stretch>
            </a:blipFill>
          </p:spPr>
          <p:txBody>
            <a:bodyPr/>
            <a:lstStyle/>
            <a:p>
              <a:pPr defTabSz="914428"/>
              <a:endParaRPr lang="en-GB">
                <a:solidFill>
                  <a:prstClr val="black"/>
                </a:solidFill>
                <a:latin typeface="Calibri"/>
              </a:endParaRPr>
            </a:p>
          </p:txBody>
        </p:sp>
        <p:sp>
          <p:nvSpPr>
            <p:cNvPr id="25" name="Freeform 9">
              <a:extLst>
                <a:ext uri="{FF2B5EF4-FFF2-40B4-BE49-F238E27FC236}">
                  <a16:creationId xmlns:a16="http://schemas.microsoft.com/office/drawing/2014/main" id="{133D7465-B2BF-449A-E614-33FF56ECC718}"/>
                </a:ext>
              </a:extLst>
            </p:cNvPr>
            <p:cNvSpPr>
              <a:spLocks noGrp="1" noRot="1" noMove="1" noResize="1" noEditPoints="1" noAdjustHandles="1" noChangeArrowheads="1" noChangeShapeType="1"/>
            </p:cNvSpPr>
            <p:nvPr/>
          </p:nvSpPr>
          <p:spPr>
            <a:xfrm>
              <a:off x="11138918" y="18864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alphaModFix amt="47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grpSp>
          <p:nvGrpSpPr>
            <p:cNvPr id="26" name="Group 3">
              <a:extLst>
                <a:ext uri="{FF2B5EF4-FFF2-40B4-BE49-F238E27FC236}">
                  <a16:creationId xmlns:a16="http://schemas.microsoft.com/office/drawing/2014/main" id="{0224E27E-8F6A-62A6-B991-2760E436F5A2}"/>
                </a:ext>
              </a:extLst>
            </p:cNvPr>
            <p:cNvGrpSpPr>
              <a:grpSpLocks noGrp="1" noUngrp="1" noRot="1" noMove="1" noResize="1"/>
            </p:cNvGrpSpPr>
            <p:nvPr/>
          </p:nvGrpSpPr>
          <p:grpSpPr>
            <a:xfrm>
              <a:off x="-1934578" y="-584243"/>
              <a:ext cx="4960667" cy="1311326"/>
              <a:chOff x="0" y="0"/>
              <a:chExt cx="6614223" cy="1748435"/>
            </a:xfrm>
          </p:grpSpPr>
          <p:sp>
            <p:nvSpPr>
              <p:cNvPr id="31" name="Freeform 4">
                <a:extLst>
                  <a:ext uri="{FF2B5EF4-FFF2-40B4-BE49-F238E27FC236}">
                    <a16:creationId xmlns:a16="http://schemas.microsoft.com/office/drawing/2014/main" id="{149D31A0-32D7-97FD-A9DB-AAEBD6D5C581}"/>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32" name="Freeform 5">
                <a:extLst>
                  <a:ext uri="{FF2B5EF4-FFF2-40B4-BE49-F238E27FC236}">
                    <a16:creationId xmlns:a16="http://schemas.microsoft.com/office/drawing/2014/main" id="{9259A28B-089E-BED9-D3CF-122E8D42FDBD}"/>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grpSp>
        <p:sp>
          <p:nvSpPr>
            <p:cNvPr id="27" name="Freeform 8">
              <a:extLst>
                <a:ext uri="{FF2B5EF4-FFF2-40B4-BE49-F238E27FC236}">
                  <a16:creationId xmlns:a16="http://schemas.microsoft.com/office/drawing/2014/main" id="{337B7673-1342-F82A-9763-5775C0EC812D}"/>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alphaModFix amt="50000"/>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grpSp>
          <p:nvGrpSpPr>
            <p:cNvPr id="28" name="Group 10">
              <a:extLst>
                <a:ext uri="{FF2B5EF4-FFF2-40B4-BE49-F238E27FC236}">
                  <a16:creationId xmlns:a16="http://schemas.microsoft.com/office/drawing/2014/main" id="{BD968A77-C7A9-EEDD-F7C0-5B8DAB175CFB}"/>
                </a:ext>
              </a:extLst>
            </p:cNvPr>
            <p:cNvGrpSpPr>
              <a:grpSpLocks noGrp="1" noUngrp="1" noRot="1" noMove="1" noResize="1"/>
            </p:cNvGrpSpPr>
            <p:nvPr/>
          </p:nvGrpSpPr>
          <p:grpSpPr>
            <a:xfrm>
              <a:off x="0" y="-144221"/>
              <a:ext cx="646827" cy="563350"/>
              <a:chOff x="0" y="0"/>
              <a:chExt cx="862437" cy="751133"/>
            </a:xfrm>
          </p:grpSpPr>
          <p:sp>
            <p:nvSpPr>
              <p:cNvPr id="29" name="Freeform 11">
                <a:extLst>
                  <a:ext uri="{FF2B5EF4-FFF2-40B4-BE49-F238E27FC236}">
                    <a16:creationId xmlns:a16="http://schemas.microsoft.com/office/drawing/2014/main" id="{7864F2F3-5A25-CE70-3252-7520F3FB29F8}"/>
                  </a:ext>
                </a:extLst>
              </p:cNvPr>
              <p:cNvSpPr>
                <a:spLocks noGrp="1" noRot="1" noMove="1" noResize="1" noEditPoints="1" noAdjustHandles="1" noChangeArrowheads="1" noChangeShapeType="1"/>
              </p:cNvSpPr>
              <p:nvPr/>
            </p:nvSpPr>
            <p:spPr>
              <a:xfrm>
                <a:off x="0" y="284261"/>
                <a:ext cx="466872" cy="466872"/>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8"/>
                    </a:ext>
                  </a:extLst>
                </a:blip>
                <a:stretch>
                  <a:fillRect/>
                </a:stretch>
              </a:blipFill>
            </p:spPr>
            <p:txBody>
              <a:bodyPr/>
              <a:lstStyle/>
              <a:p>
                <a:pPr defTabSz="914428"/>
                <a:endParaRPr lang="en-GB">
                  <a:solidFill>
                    <a:prstClr val="black"/>
                  </a:solidFill>
                  <a:latin typeface="Calibri"/>
                </a:endParaRPr>
              </a:p>
            </p:txBody>
          </p:sp>
          <p:sp>
            <p:nvSpPr>
              <p:cNvPr id="30" name="Freeform 12">
                <a:extLst>
                  <a:ext uri="{FF2B5EF4-FFF2-40B4-BE49-F238E27FC236}">
                    <a16:creationId xmlns:a16="http://schemas.microsoft.com/office/drawing/2014/main" id="{ED55B756-DFA5-30A2-B355-FEC16346163F}"/>
                  </a:ext>
                </a:extLst>
              </p:cNvPr>
              <p:cNvSpPr>
                <a:spLocks noGrp="1" noRot="1" noMove="1" noResize="1" noEditPoints="1" noAdjustHandles="1" noChangeArrowheads="1" noChangeShapeType="1"/>
              </p:cNvSpPr>
              <p:nvPr/>
            </p:nvSpPr>
            <p:spPr>
              <a:xfrm>
                <a:off x="592913" y="0"/>
                <a:ext cx="269524" cy="269524"/>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grpSp>
      </p:grpSp>
      <p:sp>
        <p:nvSpPr>
          <p:cNvPr id="15" name="Title 1">
            <a:extLst>
              <a:ext uri="{FF2B5EF4-FFF2-40B4-BE49-F238E27FC236}">
                <a16:creationId xmlns:a16="http://schemas.microsoft.com/office/drawing/2014/main" id="{AA58A5FE-97C8-2377-6FC8-D507BABE1AEA}"/>
              </a:ext>
            </a:extLst>
          </p:cNvPr>
          <p:cNvSpPr txBox="1">
            <a:spLocks/>
          </p:cNvSpPr>
          <p:nvPr/>
        </p:nvSpPr>
        <p:spPr>
          <a:xfrm>
            <a:off x="749901" y="224544"/>
            <a:ext cx="10589873" cy="103120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857250">
              <a:defRPr/>
            </a:pPr>
            <a:r>
              <a:rPr lang="en-GB" sz="4125" dirty="0">
                <a:solidFill>
                  <a:srgbClr val="C22A62"/>
                </a:solidFill>
                <a:latin typeface="Poppins Bold" panose="020B0604020202020204" charset="0"/>
                <a:cs typeface="Poppins Bold" panose="020B0604020202020204" charset="0"/>
              </a:rPr>
              <a:t>CHOOSING YOUR COURSES</a:t>
            </a:r>
          </a:p>
        </p:txBody>
      </p:sp>
      <p:sp>
        <p:nvSpPr>
          <p:cNvPr id="14" name="Rectangle: Rounded Corners 13">
            <a:extLst>
              <a:ext uri="{FF2B5EF4-FFF2-40B4-BE49-F238E27FC236}">
                <a16:creationId xmlns:a16="http://schemas.microsoft.com/office/drawing/2014/main" id="{28D80E5E-9C59-3828-5C5C-DEF1B64E4215}"/>
              </a:ext>
            </a:extLst>
          </p:cNvPr>
          <p:cNvSpPr/>
          <p:nvPr/>
        </p:nvSpPr>
        <p:spPr>
          <a:xfrm>
            <a:off x="719277" y="1077609"/>
            <a:ext cx="10651120" cy="805352"/>
          </a:xfrm>
          <a:prstGeom prst="roundRect">
            <a:avLst/>
          </a:prstGeom>
          <a:solidFill>
            <a:srgbClr val="FFC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3500" b="1" dirty="0">
                <a:solidFill>
                  <a:schemeClr val="tx1"/>
                </a:solidFill>
                <a:latin typeface="Calibri"/>
              </a:rPr>
              <a:t>At college, you will have 3 subject slots to fill</a:t>
            </a:r>
            <a:endParaRPr lang="en-GB" sz="3200" dirty="0">
              <a:solidFill>
                <a:schemeClr val="tx1"/>
              </a:solidFill>
              <a:latin typeface="Calibri"/>
            </a:endParaRPr>
          </a:p>
        </p:txBody>
      </p:sp>
      <p:sp>
        <p:nvSpPr>
          <p:cNvPr id="2" name="Rectangle: Rounded Corners 1">
            <a:extLst>
              <a:ext uri="{FF2B5EF4-FFF2-40B4-BE49-F238E27FC236}">
                <a16:creationId xmlns:a16="http://schemas.microsoft.com/office/drawing/2014/main" id="{67DD20FF-9F94-56F7-CE69-2A4577A0A3BD}"/>
              </a:ext>
            </a:extLst>
          </p:cNvPr>
          <p:cNvSpPr/>
          <p:nvPr/>
        </p:nvSpPr>
        <p:spPr>
          <a:xfrm>
            <a:off x="1903214" y="2597328"/>
            <a:ext cx="1835511" cy="1075481"/>
          </a:xfrm>
          <a:prstGeom prst="round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rgbClr val="FFFFFF"/>
                </a:solidFill>
                <a:latin typeface="Calibri"/>
              </a:rPr>
              <a:t>A Level </a:t>
            </a:r>
            <a:r>
              <a:rPr lang="en-GB" sz="2400" i="1" dirty="0">
                <a:solidFill>
                  <a:srgbClr val="FFFFFF"/>
                </a:solidFill>
                <a:latin typeface="Calibri"/>
              </a:rPr>
              <a:t>– </a:t>
            </a:r>
            <a:r>
              <a:rPr lang="en-GB" sz="2000" i="1" dirty="0">
                <a:solidFill>
                  <a:srgbClr val="FFFFFF"/>
                </a:solidFill>
                <a:latin typeface="Calibri"/>
              </a:rPr>
              <a:t>Fine Art</a:t>
            </a:r>
            <a:endParaRPr lang="en-GB" sz="2400" i="1" dirty="0">
              <a:solidFill>
                <a:srgbClr val="FFFFFF"/>
              </a:solidFill>
              <a:latin typeface="Calibri"/>
            </a:endParaRPr>
          </a:p>
        </p:txBody>
      </p:sp>
      <p:sp>
        <p:nvSpPr>
          <p:cNvPr id="3" name="Rectangle: Rounded Corners 2">
            <a:extLst>
              <a:ext uri="{FF2B5EF4-FFF2-40B4-BE49-F238E27FC236}">
                <a16:creationId xmlns:a16="http://schemas.microsoft.com/office/drawing/2014/main" id="{32996E3B-CB6A-CD12-E9BC-3A7377BF1F16}"/>
              </a:ext>
            </a:extLst>
          </p:cNvPr>
          <p:cNvSpPr/>
          <p:nvPr/>
        </p:nvSpPr>
        <p:spPr>
          <a:xfrm>
            <a:off x="1903214" y="4984738"/>
            <a:ext cx="1835511" cy="1075481"/>
          </a:xfrm>
          <a:prstGeom prst="roundRect">
            <a:avLst/>
          </a:prstGeom>
          <a:solidFill>
            <a:srgbClr val="91C9D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rgbClr val="383838"/>
                </a:solidFill>
                <a:latin typeface="Calibri"/>
              </a:rPr>
              <a:t>  A Level </a:t>
            </a:r>
            <a:r>
              <a:rPr lang="en-GB" sz="2400" i="1" dirty="0">
                <a:solidFill>
                  <a:srgbClr val="383838"/>
                </a:solidFill>
                <a:latin typeface="Calibri"/>
              </a:rPr>
              <a:t>- </a:t>
            </a:r>
            <a:r>
              <a:rPr lang="en-GB" sz="2000" i="1" dirty="0">
                <a:solidFill>
                  <a:srgbClr val="383838"/>
                </a:solidFill>
                <a:latin typeface="Calibri"/>
              </a:rPr>
              <a:t>Psychology</a:t>
            </a:r>
            <a:endParaRPr lang="en-GB" sz="2400" b="1" dirty="0">
              <a:solidFill>
                <a:srgbClr val="383838"/>
              </a:solidFill>
              <a:latin typeface="Calibri"/>
            </a:endParaRPr>
          </a:p>
        </p:txBody>
      </p:sp>
      <p:sp>
        <p:nvSpPr>
          <p:cNvPr id="4" name="Rectangle: Rounded Corners 3">
            <a:extLst>
              <a:ext uri="{FF2B5EF4-FFF2-40B4-BE49-F238E27FC236}">
                <a16:creationId xmlns:a16="http://schemas.microsoft.com/office/drawing/2014/main" id="{824C0056-8E6C-49C7-8894-DFF883EC9B59}"/>
              </a:ext>
            </a:extLst>
          </p:cNvPr>
          <p:cNvSpPr/>
          <p:nvPr/>
        </p:nvSpPr>
        <p:spPr>
          <a:xfrm>
            <a:off x="1892028" y="3770309"/>
            <a:ext cx="1835511" cy="1075481"/>
          </a:xfrm>
          <a:prstGeom prst="roundRect">
            <a:avLst/>
          </a:prstGeom>
          <a:solidFill>
            <a:srgbClr val="FDB61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prstClr val="black"/>
                </a:solidFill>
                <a:latin typeface="Calibri"/>
              </a:rPr>
              <a:t>A Level </a:t>
            </a:r>
            <a:r>
              <a:rPr lang="en-GB" sz="2400" i="1" dirty="0">
                <a:solidFill>
                  <a:prstClr val="black"/>
                </a:solidFill>
                <a:latin typeface="Calibri"/>
              </a:rPr>
              <a:t>– </a:t>
            </a:r>
            <a:r>
              <a:rPr lang="en-GB" sz="2000" i="1" dirty="0">
                <a:solidFill>
                  <a:prstClr val="black"/>
                </a:solidFill>
                <a:latin typeface="Calibri"/>
              </a:rPr>
              <a:t>English Literature</a:t>
            </a:r>
            <a:endParaRPr lang="en-GB" sz="2400" i="1" dirty="0">
              <a:solidFill>
                <a:prstClr val="black"/>
              </a:solidFill>
              <a:latin typeface="Calibri"/>
            </a:endParaRPr>
          </a:p>
        </p:txBody>
      </p:sp>
      <p:sp>
        <p:nvSpPr>
          <p:cNvPr id="5" name="Rectangle: Rounded Corners 4">
            <a:extLst>
              <a:ext uri="{FF2B5EF4-FFF2-40B4-BE49-F238E27FC236}">
                <a16:creationId xmlns:a16="http://schemas.microsoft.com/office/drawing/2014/main" id="{87D38E0B-7042-09BA-A5C7-0EB1DAC8B91B}"/>
              </a:ext>
            </a:extLst>
          </p:cNvPr>
          <p:cNvSpPr/>
          <p:nvPr/>
        </p:nvSpPr>
        <p:spPr>
          <a:xfrm>
            <a:off x="350155" y="2596847"/>
            <a:ext cx="978961" cy="1075481"/>
          </a:xfrm>
          <a:prstGeom prst="roundRect">
            <a:avLst/>
          </a:prstGeom>
          <a:solidFill>
            <a:schemeClr val="bg1"/>
          </a:solidFill>
          <a:ln w="57150">
            <a:solidFill>
              <a:srgbClr val="FFC000"/>
            </a:solid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chemeClr val="tx1"/>
                </a:solidFill>
                <a:latin typeface="Calibri"/>
              </a:rPr>
              <a:t>Slot 1</a:t>
            </a:r>
          </a:p>
        </p:txBody>
      </p:sp>
      <p:sp>
        <p:nvSpPr>
          <p:cNvPr id="6" name="Rectangle: Rounded Corners 5">
            <a:extLst>
              <a:ext uri="{FF2B5EF4-FFF2-40B4-BE49-F238E27FC236}">
                <a16:creationId xmlns:a16="http://schemas.microsoft.com/office/drawing/2014/main" id="{C6DC9E32-2B30-3EC4-D997-E4053E50EF5F}"/>
              </a:ext>
            </a:extLst>
          </p:cNvPr>
          <p:cNvSpPr/>
          <p:nvPr/>
        </p:nvSpPr>
        <p:spPr>
          <a:xfrm>
            <a:off x="350154" y="4984738"/>
            <a:ext cx="978961" cy="1075481"/>
          </a:xfrm>
          <a:prstGeom prst="roundRect">
            <a:avLst/>
          </a:prstGeom>
          <a:solidFill>
            <a:schemeClr val="bg1"/>
          </a:solidFill>
          <a:ln w="57150">
            <a:solidFill>
              <a:srgbClr val="1B95B1"/>
            </a:solid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rgbClr val="383838"/>
                </a:solidFill>
                <a:latin typeface="Calibri"/>
              </a:rPr>
              <a:t>Slot 3</a:t>
            </a:r>
          </a:p>
        </p:txBody>
      </p:sp>
      <p:sp>
        <p:nvSpPr>
          <p:cNvPr id="7" name="Rectangle: Rounded Corners 6">
            <a:extLst>
              <a:ext uri="{FF2B5EF4-FFF2-40B4-BE49-F238E27FC236}">
                <a16:creationId xmlns:a16="http://schemas.microsoft.com/office/drawing/2014/main" id="{9D60D446-ECEE-B6FD-1AC1-D902F4C7EA3B}"/>
              </a:ext>
            </a:extLst>
          </p:cNvPr>
          <p:cNvSpPr/>
          <p:nvPr/>
        </p:nvSpPr>
        <p:spPr>
          <a:xfrm>
            <a:off x="350155" y="3790552"/>
            <a:ext cx="978961" cy="1075481"/>
          </a:xfrm>
          <a:prstGeom prst="roundRect">
            <a:avLst/>
          </a:prstGeom>
          <a:solidFill>
            <a:schemeClr val="bg1"/>
          </a:solidFill>
          <a:ln w="57150">
            <a:solidFill>
              <a:srgbClr val="C22A62"/>
            </a:solid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prstClr val="black"/>
                </a:solidFill>
                <a:latin typeface="Calibri"/>
              </a:rPr>
              <a:t>Slot 2</a:t>
            </a:r>
          </a:p>
        </p:txBody>
      </p:sp>
      <p:sp>
        <p:nvSpPr>
          <p:cNvPr id="11" name="Rectangle: Rounded Corners 10">
            <a:extLst>
              <a:ext uri="{FF2B5EF4-FFF2-40B4-BE49-F238E27FC236}">
                <a16:creationId xmlns:a16="http://schemas.microsoft.com/office/drawing/2014/main" id="{474DF1CB-AF43-ECA0-EE7B-BE21E7FB2DED}"/>
              </a:ext>
            </a:extLst>
          </p:cNvPr>
          <p:cNvSpPr/>
          <p:nvPr/>
        </p:nvSpPr>
        <p:spPr>
          <a:xfrm>
            <a:off x="4308345" y="2539630"/>
            <a:ext cx="1835511" cy="2336487"/>
          </a:xfrm>
          <a:prstGeom prst="roundRect">
            <a:avLst/>
          </a:prstGeom>
          <a:solidFill>
            <a:srgbClr val="C22A6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rgbClr val="FFFFFF"/>
                </a:solidFill>
                <a:latin typeface="Calibri"/>
              </a:rPr>
              <a:t>BTEC Diploma – </a:t>
            </a:r>
            <a:r>
              <a:rPr lang="en-GB" sz="2000" i="1" dirty="0">
                <a:solidFill>
                  <a:srgbClr val="FFFFFF"/>
                </a:solidFill>
                <a:latin typeface="Calibri"/>
              </a:rPr>
              <a:t>Sports and Exercise Science</a:t>
            </a:r>
            <a:endParaRPr lang="en-GB" sz="2400" i="1" dirty="0">
              <a:solidFill>
                <a:srgbClr val="FFFFFF"/>
              </a:solidFill>
              <a:latin typeface="Calibri"/>
            </a:endParaRPr>
          </a:p>
        </p:txBody>
      </p:sp>
      <p:sp>
        <p:nvSpPr>
          <p:cNvPr id="13" name="Rectangle: Rounded Corners 12">
            <a:extLst>
              <a:ext uri="{FF2B5EF4-FFF2-40B4-BE49-F238E27FC236}">
                <a16:creationId xmlns:a16="http://schemas.microsoft.com/office/drawing/2014/main" id="{2CDD4912-C0B5-BB92-6666-9577F915350C}"/>
              </a:ext>
            </a:extLst>
          </p:cNvPr>
          <p:cNvSpPr/>
          <p:nvPr/>
        </p:nvSpPr>
        <p:spPr>
          <a:xfrm>
            <a:off x="4308345" y="4978927"/>
            <a:ext cx="1835511" cy="1075481"/>
          </a:xfrm>
          <a:prstGeom prst="roundRect">
            <a:avLst/>
          </a:prstGeom>
          <a:solidFill>
            <a:srgbClr val="91C9D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b="1" dirty="0">
                <a:solidFill>
                  <a:srgbClr val="383838"/>
                </a:solidFill>
                <a:latin typeface="Calibri"/>
              </a:rPr>
              <a:t>  BTEC Extended Certificate</a:t>
            </a:r>
            <a:r>
              <a:rPr lang="en-GB" i="1" dirty="0">
                <a:solidFill>
                  <a:srgbClr val="383838"/>
                </a:solidFill>
                <a:latin typeface="Calibri"/>
              </a:rPr>
              <a:t>- Health &amp;Social Care</a:t>
            </a:r>
            <a:endParaRPr lang="en-GB" b="1" dirty="0">
              <a:solidFill>
                <a:srgbClr val="383838"/>
              </a:solidFill>
              <a:latin typeface="Calibri"/>
            </a:endParaRPr>
          </a:p>
        </p:txBody>
      </p:sp>
      <p:sp>
        <p:nvSpPr>
          <p:cNvPr id="34" name="Rectangle: Rounded Corners 33">
            <a:extLst>
              <a:ext uri="{FF2B5EF4-FFF2-40B4-BE49-F238E27FC236}">
                <a16:creationId xmlns:a16="http://schemas.microsoft.com/office/drawing/2014/main" id="{FDE2E121-FFD2-522F-6CE8-BDC2632E5994}"/>
              </a:ext>
            </a:extLst>
          </p:cNvPr>
          <p:cNvSpPr/>
          <p:nvPr/>
        </p:nvSpPr>
        <p:spPr>
          <a:xfrm>
            <a:off x="6698405" y="2608008"/>
            <a:ext cx="1835511" cy="3446400"/>
          </a:xfrm>
          <a:prstGeom prst="round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b="1" dirty="0">
                <a:solidFill>
                  <a:srgbClr val="FFFFFF"/>
                </a:solidFill>
                <a:latin typeface="Calibri"/>
              </a:rPr>
              <a:t>BTEC Extended Diploma</a:t>
            </a:r>
            <a:r>
              <a:rPr lang="en-GB" sz="2400" i="1" dirty="0">
                <a:solidFill>
                  <a:srgbClr val="FFFFFF"/>
                </a:solidFill>
                <a:latin typeface="Calibri"/>
              </a:rPr>
              <a:t> – </a:t>
            </a:r>
            <a:r>
              <a:rPr lang="en-GB" sz="2000" i="1" dirty="0">
                <a:solidFill>
                  <a:srgbClr val="FFFFFF"/>
                </a:solidFill>
                <a:latin typeface="Calibri"/>
              </a:rPr>
              <a:t>Performing Arts</a:t>
            </a:r>
            <a:endParaRPr lang="en-GB" sz="2400" i="1" dirty="0">
              <a:solidFill>
                <a:srgbClr val="FFFFFF"/>
              </a:solidFill>
              <a:latin typeface="Calibri"/>
            </a:endParaRPr>
          </a:p>
        </p:txBody>
      </p:sp>
      <p:sp>
        <p:nvSpPr>
          <p:cNvPr id="36" name="TextBox 35">
            <a:extLst>
              <a:ext uri="{FF2B5EF4-FFF2-40B4-BE49-F238E27FC236}">
                <a16:creationId xmlns:a16="http://schemas.microsoft.com/office/drawing/2014/main" id="{AA557006-5CBF-1A92-E15B-192E3F1F1B96}"/>
              </a:ext>
            </a:extLst>
          </p:cNvPr>
          <p:cNvSpPr txBox="1"/>
          <p:nvPr/>
        </p:nvSpPr>
        <p:spPr>
          <a:xfrm>
            <a:off x="1804830" y="1890875"/>
            <a:ext cx="2027799" cy="611706"/>
          </a:xfrm>
          <a:prstGeom prst="rect">
            <a:avLst/>
          </a:prstGeom>
          <a:noFill/>
        </p:spPr>
        <p:txBody>
          <a:bodyPr wrap="none" rtlCol="0">
            <a:spAutoFit/>
          </a:bodyPr>
          <a:lstStyle/>
          <a:p>
            <a:pPr algn="ctr" defTabSz="857250"/>
            <a:r>
              <a:rPr lang="en-GB" sz="3375" b="1" dirty="0">
                <a:solidFill>
                  <a:prstClr val="black"/>
                </a:solidFill>
                <a:latin typeface="Calibri"/>
              </a:rPr>
              <a:t>Example 1</a:t>
            </a:r>
          </a:p>
        </p:txBody>
      </p:sp>
      <p:sp>
        <p:nvSpPr>
          <p:cNvPr id="38" name="TextBox 37">
            <a:extLst>
              <a:ext uri="{FF2B5EF4-FFF2-40B4-BE49-F238E27FC236}">
                <a16:creationId xmlns:a16="http://schemas.microsoft.com/office/drawing/2014/main" id="{0275EF46-DB34-592F-0E7F-32D536F09AD7}"/>
              </a:ext>
            </a:extLst>
          </p:cNvPr>
          <p:cNvSpPr txBox="1"/>
          <p:nvPr/>
        </p:nvSpPr>
        <p:spPr>
          <a:xfrm>
            <a:off x="4212200" y="1882961"/>
            <a:ext cx="2027799" cy="611706"/>
          </a:xfrm>
          <a:prstGeom prst="rect">
            <a:avLst/>
          </a:prstGeom>
          <a:noFill/>
        </p:spPr>
        <p:txBody>
          <a:bodyPr wrap="none" rtlCol="0">
            <a:spAutoFit/>
          </a:bodyPr>
          <a:lstStyle/>
          <a:p>
            <a:pPr algn="ctr" defTabSz="857250"/>
            <a:r>
              <a:rPr lang="en-GB" sz="3375" b="1" dirty="0">
                <a:solidFill>
                  <a:prstClr val="black"/>
                </a:solidFill>
                <a:latin typeface="Calibri"/>
              </a:rPr>
              <a:t>Example 2</a:t>
            </a:r>
          </a:p>
        </p:txBody>
      </p:sp>
      <p:sp>
        <p:nvSpPr>
          <p:cNvPr id="39" name="TextBox 38">
            <a:extLst>
              <a:ext uri="{FF2B5EF4-FFF2-40B4-BE49-F238E27FC236}">
                <a16:creationId xmlns:a16="http://schemas.microsoft.com/office/drawing/2014/main" id="{EACAC60E-119E-3D8C-846E-A22B6136EC91}"/>
              </a:ext>
            </a:extLst>
          </p:cNvPr>
          <p:cNvSpPr txBox="1"/>
          <p:nvPr/>
        </p:nvSpPr>
        <p:spPr>
          <a:xfrm>
            <a:off x="6602260" y="1882961"/>
            <a:ext cx="2027799" cy="611706"/>
          </a:xfrm>
          <a:prstGeom prst="rect">
            <a:avLst/>
          </a:prstGeom>
          <a:noFill/>
        </p:spPr>
        <p:txBody>
          <a:bodyPr wrap="none" rtlCol="0">
            <a:spAutoFit/>
          </a:bodyPr>
          <a:lstStyle/>
          <a:p>
            <a:pPr algn="ctr" defTabSz="857250"/>
            <a:r>
              <a:rPr lang="en-GB" sz="3375" b="1" dirty="0">
                <a:solidFill>
                  <a:prstClr val="black"/>
                </a:solidFill>
                <a:latin typeface="Calibri"/>
              </a:rPr>
              <a:t>Example 3</a:t>
            </a:r>
          </a:p>
        </p:txBody>
      </p:sp>
      <p:sp>
        <p:nvSpPr>
          <p:cNvPr id="16" name="TextBox 15">
            <a:extLst>
              <a:ext uri="{FF2B5EF4-FFF2-40B4-BE49-F238E27FC236}">
                <a16:creationId xmlns:a16="http://schemas.microsoft.com/office/drawing/2014/main" id="{716AA650-FBE8-AB01-FE7B-DD2194336EE8}"/>
              </a:ext>
            </a:extLst>
          </p:cNvPr>
          <p:cNvSpPr txBox="1"/>
          <p:nvPr/>
        </p:nvSpPr>
        <p:spPr>
          <a:xfrm>
            <a:off x="8897869" y="1890875"/>
            <a:ext cx="2027799" cy="611706"/>
          </a:xfrm>
          <a:prstGeom prst="rect">
            <a:avLst/>
          </a:prstGeom>
          <a:noFill/>
        </p:spPr>
        <p:txBody>
          <a:bodyPr wrap="none" rtlCol="0">
            <a:spAutoFit/>
          </a:bodyPr>
          <a:lstStyle/>
          <a:p>
            <a:pPr algn="ctr" defTabSz="857250"/>
            <a:r>
              <a:rPr lang="en-GB" sz="3375" b="1" dirty="0">
                <a:solidFill>
                  <a:prstClr val="black"/>
                </a:solidFill>
                <a:latin typeface="Calibri"/>
              </a:rPr>
              <a:t>Example 4</a:t>
            </a:r>
          </a:p>
        </p:txBody>
      </p:sp>
      <p:sp>
        <p:nvSpPr>
          <p:cNvPr id="17" name="Rectangle: Rounded Corners 16">
            <a:extLst>
              <a:ext uri="{FF2B5EF4-FFF2-40B4-BE49-F238E27FC236}">
                <a16:creationId xmlns:a16="http://schemas.microsoft.com/office/drawing/2014/main" id="{EFF1F5CC-0F74-C5C6-C006-7AE8080775CA}"/>
              </a:ext>
            </a:extLst>
          </p:cNvPr>
          <p:cNvSpPr/>
          <p:nvPr/>
        </p:nvSpPr>
        <p:spPr>
          <a:xfrm>
            <a:off x="8982264" y="2608008"/>
            <a:ext cx="1835511" cy="3446400"/>
          </a:xfrm>
          <a:prstGeom prst="roundRect">
            <a:avLst/>
          </a:prstGeom>
          <a:solidFill>
            <a:srgbClr val="C22A6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base"/>
            <a:r>
              <a:rPr lang="en-GB" sz="2400" b="1" dirty="0">
                <a:solidFill>
                  <a:srgbClr val="FFFFFF"/>
                </a:solidFill>
                <a:latin typeface="Calibri"/>
              </a:rPr>
              <a:t>T Level - </a:t>
            </a:r>
            <a:r>
              <a:rPr lang="en-GB" sz="2000" i="1" dirty="0"/>
              <a:t>Legal Services</a:t>
            </a:r>
          </a:p>
          <a:p>
            <a:pPr algn="ctr" defTabSz="571486">
              <a:defRPr/>
            </a:pPr>
            <a:r>
              <a:rPr lang="en-GB" sz="2400" b="1" dirty="0">
                <a:solidFill>
                  <a:srgbClr val="FFFFFF"/>
                </a:solidFill>
                <a:latin typeface="Calibri"/>
              </a:rPr>
              <a:t> </a:t>
            </a:r>
            <a:endParaRPr lang="en-GB" sz="2400" i="1" dirty="0">
              <a:solidFill>
                <a:srgbClr val="FFFFFF"/>
              </a:solidFill>
              <a:latin typeface="Calibri"/>
            </a:endParaRPr>
          </a:p>
        </p:txBody>
      </p:sp>
      <p:pic>
        <p:nvPicPr>
          <p:cNvPr id="55" name="Audio 54">
            <a:hlinkClick r:id="" action="ppaction://media"/>
            <a:extLst>
              <a:ext uri="{FF2B5EF4-FFF2-40B4-BE49-F238E27FC236}">
                <a16:creationId xmlns:a16="http://schemas.microsoft.com/office/drawing/2014/main" id="{D83468C1-1308-AF5C-EB7B-4D71BC40A59C}"/>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273152136"/>
      </p:ext>
    </p:extLst>
  </p:cSld>
  <p:clrMapOvr>
    <a:masterClrMapping/>
  </p:clrMapOvr>
  <mc:AlternateContent xmlns:mc="http://schemas.openxmlformats.org/markup-compatibility/2006" xmlns:p14="http://schemas.microsoft.com/office/powerpoint/2010/main">
    <mc:Choice Requires="p14">
      <p:transition spd="slow" p14:dur="2000" advTm="46084"/>
    </mc:Choice>
    <mc:Fallback xmlns="">
      <p:transition spd="slow" advTm="460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55"/>
                </p:tgtEl>
              </p:cMediaNode>
            </p:audio>
          </p:childTnLst>
        </p:cTn>
      </p:par>
    </p:tnLst>
    <p:bldLst>
      <p:bldP spid="14" grpId="0" animBg="1"/>
      <p:bldP spid="2" grpId="0" animBg="1"/>
      <p:bldP spid="3" grpId="0" animBg="1"/>
      <p:bldP spid="4" grpId="0" animBg="1"/>
      <p:bldP spid="5" grpId="0" animBg="1"/>
      <p:bldP spid="6" grpId="0" animBg="1"/>
      <p:bldP spid="7" grpId="0" animBg="1"/>
      <p:bldP spid="11" grpId="0" animBg="1"/>
      <p:bldP spid="13" grpId="0" animBg="1"/>
      <p:bldP spid="34" grpId="0" animBg="1"/>
      <p:bldP spid="36" grpId="0"/>
      <p:bldP spid="38" grpId="0"/>
      <p:bldP spid="39" grpId="0"/>
      <p:bldP spid="16" grpId="0"/>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F07A8335-5FB5-D91B-DEF1-9F7C8442072B}"/>
              </a:ext>
            </a:extLst>
          </p:cNvPr>
          <p:cNvGrpSpPr>
            <a:grpSpLocks noGrp="1" noUngrp="1" noRot="1" noMove="1" noResize="1"/>
          </p:cNvGrpSpPr>
          <p:nvPr/>
        </p:nvGrpSpPr>
        <p:grpSpPr>
          <a:xfrm>
            <a:off x="-1934578" y="-2675845"/>
            <a:ext cx="14692760" cy="9533846"/>
            <a:chOff x="-1934578" y="-2675845"/>
            <a:chExt cx="14692760" cy="9533846"/>
          </a:xfrm>
        </p:grpSpPr>
        <p:sp>
          <p:nvSpPr>
            <p:cNvPr id="26" name="Freeform 2">
              <a:extLst>
                <a:ext uri="{FF2B5EF4-FFF2-40B4-BE49-F238E27FC236}">
                  <a16:creationId xmlns:a16="http://schemas.microsoft.com/office/drawing/2014/main" id="{C482F200-6891-87B7-3FCC-A3A78C5C4BF2}"/>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77">
                <a:defRPr/>
              </a:pPr>
              <a:r>
                <a:rPr lang="en-GB" sz="1688" dirty="0">
                  <a:solidFill>
                    <a:prstClr val="black"/>
                  </a:solidFill>
                  <a:latin typeface="Calibri"/>
                </a:rPr>
                <a:t>h</a:t>
              </a:r>
            </a:p>
          </p:txBody>
        </p:sp>
        <p:sp>
          <p:nvSpPr>
            <p:cNvPr id="2" name="Freeform 6">
              <a:extLst>
                <a:ext uri="{FF2B5EF4-FFF2-40B4-BE49-F238E27FC236}">
                  <a16:creationId xmlns:a16="http://schemas.microsoft.com/office/drawing/2014/main" id="{853F0145-0D34-830E-5316-5C3C0B8CFEC7}"/>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13" name="Freeform 7">
              <a:extLst>
                <a:ext uri="{FF2B5EF4-FFF2-40B4-BE49-F238E27FC236}">
                  <a16:creationId xmlns:a16="http://schemas.microsoft.com/office/drawing/2014/main" id="{569A2CAC-4FB5-C2AC-D045-17677A39EEFA}"/>
                </a:ext>
              </a:extLst>
            </p:cNvPr>
            <p:cNvSpPr>
              <a:spLocks noGrp="1" noRot="1" noMove="1" noResize="1" noEditPoints="1" noAdjustHandles="1" noChangeArrowheads="1" noChangeShapeType="1"/>
            </p:cNvSpPr>
            <p:nvPr/>
          </p:nvSpPr>
          <p:spPr>
            <a:xfrm rot="17097885">
              <a:off x="10321386" y="-1619202"/>
              <a:ext cx="2243096" cy="2630497"/>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857277">
                <a:defRPr/>
              </a:pPr>
              <a:endParaRPr lang="en-GB" sz="1688">
                <a:solidFill>
                  <a:prstClr val="black"/>
                </a:solidFill>
                <a:latin typeface="Calibri"/>
              </a:endParaRPr>
            </a:p>
          </p:txBody>
        </p:sp>
        <p:sp>
          <p:nvSpPr>
            <p:cNvPr id="6" name="Freeform 4">
              <a:extLst>
                <a:ext uri="{FF2B5EF4-FFF2-40B4-BE49-F238E27FC236}">
                  <a16:creationId xmlns:a16="http://schemas.microsoft.com/office/drawing/2014/main" id="{B37A86CA-15C9-6333-AB8E-AC08F6EBF7F5}"/>
                </a:ext>
              </a:extLst>
            </p:cNvPr>
            <p:cNvSpPr>
              <a:spLocks noGrp="1" noRot="1" noMove="1" noResize="1" noEditPoints="1" noAdjustHandles="1" noChangeArrowheads="1" noChangeShapeType="1"/>
            </p:cNvSpPr>
            <p:nvPr/>
          </p:nvSpPr>
          <p:spPr>
            <a:xfrm>
              <a:off x="-1934578" y="-584243"/>
              <a:ext cx="2389660" cy="1311326"/>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7" name="Freeform 5">
              <a:extLst>
                <a:ext uri="{FF2B5EF4-FFF2-40B4-BE49-F238E27FC236}">
                  <a16:creationId xmlns:a16="http://schemas.microsoft.com/office/drawing/2014/main" id="{8600F723-080A-E054-53FA-8B6627216CE5}"/>
                </a:ext>
              </a:extLst>
            </p:cNvPr>
            <p:cNvSpPr>
              <a:spLocks noGrp="1" noRot="1" noMove="1" noResize="1" noEditPoints="1" noAdjustHandles="1" noChangeArrowheads="1" noChangeShapeType="1"/>
            </p:cNvSpPr>
            <p:nvPr/>
          </p:nvSpPr>
          <p:spPr>
            <a:xfrm>
              <a:off x="636429" y="-584243"/>
              <a:ext cx="2389660" cy="1311326"/>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10" name="Freeform 11">
              <a:extLst>
                <a:ext uri="{FF2B5EF4-FFF2-40B4-BE49-F238E27FC236}">
                  <a16:creationId xmlns:a16="http://schemas.microsoft.com/office/drawing/2014/main" id="{B9BE74A7-B1A7-AFBB-7F9F-95A76D6E86B0}"/>
                </a:ext>
              </a:extLst>
            </p:cNvPr>
            <p:cNvSpPr>
              <a:spLocks noGrp="1" noRot="1" noMove="1" noResize="1" noEditPoints="1" noAdjustHandles="1" noChangeArrowheads="1" noChangeShapeType="1"/>
            </p:cNvSpPr>
            <p:nvPr/>
          </p:nvSpPr>
          <p:spPr>
            <a:xfrm>
              <a:off x="0" y="68975"/>
              <a:ext cx="350154" cy="350154"/>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1" name="Freeform 12">
              <a:extLst>
                <a:ext uri="{FF2B5EF4-FFF2-40B4-BE49-F238E27FC236}">
                  <a16:creationId xmlns:a16="http://schemas.microsoft.com/office/drawing/2014/main" id="{49115858-B336-A47E-6526-AF029C8E9857}"/>
                </a:ext>
              </a:extLst>
            </p:cNvPr>
            <p:cNvSpPr>
              <a:spLocks noGrp="1" noRot="1" noMove="1" noResize="1" noEditPoints="1" noAdjustHandles="1" noChangeArrowheads="1" noChangeShapeType="1"/>
            </p:cNvSpPr>
            <p:nvPr/>
          </p:nvSpPr>
          <p:spPr>
            <a:xfrm>
              <a:off x="444684" y="-144221"/>
              <a:ext cx="202143" cy="202143"/>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sp>
          <p:nvSpPr>
            <p:cNvPr id="14" name="Freeform 8">
              <a:extLst>
                <a:ext uri="{FF2B5EF4-FFF2-40B4-BE49-F238E27FC236}">
                  <a16:creationId xmlns:a16="http://schemas.microsoft.com/office/drawing/2014/main" id="{CA2732FE-DF4E-CAAF-19B1-F3B49E421B85}"/>
                </a:ext>
              </a:extLst>
            </p:cNvPr>
            <p:cNvSpPr>
              <a:spLocks noGrp="1" noRot="1" noMove="1" noResize="1" noEditPoints="1" noAdjustHandles="1" noChangeArrowheads="1" noChangeShapeType="1"/>
            </p:cNvSpPr>
            <p:nvPr/>
          </p:nvSpPr>
          <p:spPr>
            <a:xfrm>
              <a:off x="-973045" y="-2675845"/>
              <a:ext cx="3517574" cy="3498387"/>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857277">
                <a:defRPr/>
              </a:pPr>
              <a:endParaRPr lang="en-GB" sz="1688">
                <a:solidFill>
                  <a:prstClr val="black"/>
                </a:solidFill>
                <a:latin typeface="Calibri"/>
              </a:endParaRPr>
            </a:p>
          </p:txBody>
        </p:sp>
        <p:sp>
          <p:nvSpPr>
            <p:cNvPr id="15" name="Freeform 9">
              <a:extLst>
                <a:ext uri="{FF2B5EF4-FFF2-40B4-BE49-F238E27FC236}">
                  <a16:creationId xmlns:a16="http://schemas.microsoft.com/office/drawing/2014/main" id="{9C60E3FB-07A3-906E-906C-77576CFAC1AA}"/>
                </a:ext>
              </a:extLst>
            </p:cNvPr>
            <p:cNvSpPr>
              <a:spLocks noGrp="1" noRot="1" noMove="1" noResize="1" noEditPoints="1" noAdjustHandles="1" noChangeArrowheads="1" noChangeShapeType="1"/>
            </p:cNvSpPr>
            <p:nvPr/>
          </p:nvSpPr>
          <p:spPr>
            <a:xfrm>
              <a:off x="10016702" y="30438"/>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6" name="Freeform 11">
              <a:extLst>
                <a:ext uri="{FF2B5EF4-FFF2-40B4-BE49-F238E27FC236}">
                  <a16:creationId xmlns:a16="http://schemas.microsoft.com/office/drawing/2014/main" id="{1CB15958-F5C8-41F3-E2A2-A37B4EC0667E}"/>
                </a:ext>
              </a:extLst>
            </p:cNvPr>
            <p:cNvSpPr>
              <a:spLocks noGrp="1" noRot="1" noMove="1" noResize="1" noEditPoints="1" noAdjustHandles="1" noChangeArrowheads="1" noChangeShapeType="1"/>
            </p:cNvSpPr>
            <p:nvPr/>
          </p:nvSpPr>
          <p:spPr>
            <a:xfrm>
              <a:off x="10992253" y="205515"/>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8"/>
              <a:endParaRPr lang="en-GB" dirty="0">
                <a:solidFill>
                  <a:prstClr val="black"/>
                </a:solidFill>
                <a:latin typeface="Calibri"/>
              </a:endParaRPr>
            </a:p>
          </p:txBody>
        </p:sp>
        <p:sp>
          <p:nvSpPr>
            <p:cNvPr id="17" name="Freeform 10">
              <a:extLst>
                <a:ext uri="{FF2B5EF4-FFF2-40B4-BE49-F238E27FC236}">
                  <a16:creationId xmlns:a16="http://schemas.microsoft.com/office/drawing/2014/main" id="{6B167E93-233B-50DB-CBA3-0F4C930E8662}"/>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914428"/>
              <a:endParaRPr lang="en-GB">
                <a:solidFill>
                  <a:prstClr val="black"/>
                </a:solidFill>
                <a:latin typeface="Calibri"/>
              </a:endParaRPr>
            </a:p>
          </p:txBody>
        </p:sp>
        <p:sp>
          <p:nvSpPr>
            <p:cNvPr id="18" name="Freeform 12">
              <a:extLst>
                <a:ext uri="{FF2B5EF4-FFF2-40B4-BE49-F238E27FC236}">
                  <a16:creationId xmlns:a16="http://schemas.microsoft.com/office/drawing/2014/main" id="{A1B5831A-F71B-124E-F943-094A4DA2852B}"/>
                </a:ext>
              </a:extLst>
            </p:cNvPr>
            <p:cNvSpPr>
              <a:spLocks noGrp="1" noRot="1" noMove="1" noResize="1" noEditPoints="1" noAdjustHandles="1" noChangeArrowheads="1" noChangeShapeType="1"/>
            </p:cNvSpPr>
            <p:nvPr/>
          </p:nvSpPr>
          <p:spPr>
            <a:xfrm>
              <a:off x="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9" name="Freeform 13">
              <a:extLst>
                <a:ext uri="{FF2B5EF4-FFF2-40B4-BE49-F238E27FC236}">
                  <a16:creationId xmlns:a16="http://schemas.microsoft.com/office/drawing/2014/main" id="{2D75DE59-C5E6-BA90-28AC-62DEBF366E05}"/>
                </a:ext>
              </a:extLst>
            </p:cNvPr>
            <p:cNvSpPr>
              <a:spLocks noGrp="1" noRot="1" noMove="1" noResize="1" noEditPoints="1" noAdjustHandles="1" noChangeArrowheads="1" noChangeShapeType="1"/>
            </p:cNvSpPr>
            <p:nvPr/>
          </p:nvSpPr>
          <p:spPr>
            <a:xfrm>
              <a:off x="444685" y="630449"/>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grpSp>
      <p:sp>
        <p:nvSpPr>
          <p:cNvPr id="5" name="TextBox 4">
            <a:extLst>
              <a:ext uri="{FF2B5EF4-FFF2-40B4-BE49-F238E27FC236}">
                <a16:creationId xmlns:a16="http://schemas.microsoft.com/office/drawing/2014/main" id="{CE9188F7-9D9E-868E-3D71-6A400E5B8675}"/>
              </a:ext>
            </a:extLst>
          </p:cNvPr>
          <p:cNvSpPr txBox="1"/>
          <p:nvPr/>
        </p:nvSpPr>
        <p:spPr>
          <a:xfrm>
            <a:off x="3193913" y="459944"/>
            <a:ext cx="6123792" cy="727122"/>
          </a:xfrm>
          <a:prstGeom prst="rect">
            <a:avLst/>
          </a:prstGeom>
          <a:noFill/>
        </p:spPr>
        <p:txBody>
          <a:bodyPr wrap="none" rtlCol="0">
            <a:spAutoFit/>
          </a:bodyPr>
          <a:lstStyle/>
          <a:p>
            <a:pPr defTabSz="857250"/>
            <a:r>
              <a:rPr lang="en-GB" sz="4125" b="1" dirty="0">
                <a:solidFill>
                  <a:srgbClr val="C22A62"/>
                </a:solidFill>
                <a:latin typeface="Poppins" panose="00000500000000000000" pitchFamily="2" charset="0"/>
                <a:cs typeface="Poppins" panose="00000500000000000000" pitchFamily="2" charset="0"/>
              </a:rPr>
              <a:t>COLLEGE APPLICATION</a:t>
            </a:r>
          </a:p>
        </p:txBody>
      </p:sp>
      <p:sp>
        <p:nvSpPr>
          <p:cNvPr id="3" name="Rectangle: Rounded Corners 2">
            <a:extLst>
              <a:ext uri="{FF2B5EF4-FFF2-40B4-BE49-F238E27FC236}">
                <a16:creationId xmlns:a16="http://schemas.microsoft.com/office/drawing/2014/main" id="{743A275D-1AD1-D047-BA35-365CD865FA67}"/>
              </a:ext>
            </a:extLst>
          </p:cNvPr>
          <p:cNvSpPr/>
          <p:nvPr/>
        </p:nvSpPr>
        <p:spPr>
          <a:xfrm>
            <a:off x="4536509" y="1331296"/>
            <a:ext cx="3118981" cy="584252"/>
          </a:xfrm>
          <a:prstGeom prst="roundRect">
            <a:avLst/>
          </a:prstGeom>
          <a:solidFill>
            <a:srgbClr val="FFC000"/>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400" b="1" dirty="0">
                <a:solidFill>
                  <a:schemeClr val="tx1"/>
                </a:solidFill>
              </a:rPr>
              <a:t>APPLY NOW</a:t>
            </a:r>
          </a:p>
        </p:txBody>
      </p:sp>
      <p:pic>
        <p:nvPicPr>
          <p:cNvPr id="20" name="Graphic 19" descr="Cursor outline">
            <a:extLst>
              <a:ext uri="{FF2B5EF4-FFF2-40B4-BE49-F238E27FC236}">
                <a16:creationId xmlns:a16="http://schemas.microsoft.com/office/drawing/2014/main" id="{C2E73ECF-6340-B7CC-DAA9-D63DD6424E03}"/>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rot="5686927">
            <a:off x="3708558" y="1314118"/>
            <a:ext cx="914400" cy="914400"/>
          </a:xfrm>
          <a:prstGeom prst="rect">
            <a:avLst/>
          </a:prstGeom>
        </p:spPr>
      </p:pic>
      <p:sp>
        <p:nvSpPr>
          <p:cNvPr id="29" name="Rectangle: Rounded Corners 28">
            <a:extLst>
              <a:ext uri="{FF2B5EF4-FFF2-40B4-BE49-F238E27FC236}">
                <a16:creationId xmlns:a16="http://schemas.microsoft.com/office/drawing/2014/main" id="{C32BEBD7-DF83-BAA3-5B83-2742436EDB22}"/>
              </a:ext>
            </a:extLst>
          </p:cNvPr>
          <p:cNvSpPr/>
          <p:nvPr/>
        </p:nvSpPr>
        <p:spPr>
          <a:xfrm>
            <a:off x="269944" y="2098599"/>
            <a:ext cx="2786711" cy="3452378"/>
          </a:xfrm>
          <a:prstGeom prst="roundRect">
            <a:avLst/>
          </a:prstGeom>
          <a:solidFill>
            <a:srgbClr val="91C9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b="1" dirty="0">
                <a:solidFill>
                  <a:schemeClr val="tx1"/>
                </a:solidFill>
              </a:rPr>
              <a:t>Personal Contact Details</a:t>
            </a:r>
          </a:p>
          <a:p>
            <a:pPr marL="342900" indent="-342900">
              <a:buFont typeface="Arial" panose="020B0604020202020204" pitchFamily="34" charset="0"/>
              <a:buChar char="•"/>
            </a:pPr>
            <a:r>
              <a:rPr lang="en-GB" sz="2000" dirty="0">
                <a:solidFill>
                  <a:schemeClr val="tx1"/>
                </a:solidFill>
              </a:rPr>
              <a:t>Name </a:t>
            </a:r>
          </a:p>
          <a:p>
            <a:pPr marL="342900" indent="-342900">
              <a:buFont typeface="Arial" panose="020B0604020202020204" pitchFamily="34" charset="0"/>
              <a:buChar char="•"/>
            </a:pPr>
            <a:r>
              <a:rPr lang="en-GB" sz="2000" dirty="0">
                <a:solidFill>
                  <a:schemeClr val="tx1"/>
                </a:solidFill>
              </a:rPr>
              <a:t>Address</a:t>
            </a:r>
          </a:p>
          <a:p>
            <a:pPr marL="342900" indent="-342900">
              <a:buFont typeface="Arial" panose="020B0604020202020204" pitchFamily="34" charset="0"/>
              <a:buChar char="•"/>
            </a:pPr>
            <a:r>
              <a:rPr lang="en-GB" sz="2000" dirty="0">
                <a:solidFill>
                  <a:schemeClr val="tx1"/>
                </a:solidFill>
              </a:rPr>
              <a:t>Email address</a:t>
            </a:r>
          </a:p>
          <a:p>
            <a:pPr marL="342900" indent="-342900">
              <a:buFont typeface="Arial" panose="020B0604020202020204" pitchFamily="34" charset="0"/>
              <a:buChar char="•"/>
            </a:pPr>
            <a:r>
              <a:rPr lang="en-GB" sz="2000" dirty="0">
                <a:solidFill>
                  <a:schemeClr val="tx1"/>
                </a:solidFill>
              </a:rPr>
              <a:t>Parents/Carers contact details</a:t>
            </a:r>
          </a:p>
        </p:txBody>
      </p:sp>
      <p:sp>
        <p:nvSpPr>
          <p:cNvPr id="30" name="Rectangle: Rounded Corners 29">
            <a:extLst>
              <a:ext uri="{FF2B5EF4-FFF2-40B4-BE49-F238E27FC236}">
                <a16:creationId xmlns:a16="http://schemas.microsoft.com/office/drawing/2014/main" id="{3C0FF1E6-1C48-CFFC-0B15-67801BA45608}"/>
              </a:ext>
            </a:extLst>
          </p:cNvPr>
          <p:cNvSpPr/>
          <p:nvPr/>
        </p:nvSpPr>
        <p:spPr>
          <a:xfrm>
            <a:off x="3201663" y="2098600"/>
            <a:ext cx="2786711" cy="3440452"/>
          </a:xfrm>
          <a:prstGeom prst="round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b="1" dirty="0">
                <a:solidFill>
                  <a:schemeClr val="bg1"/>
                </a:solidFill>
              </a:rPr>
              <a:t>Select Your Courses</a:t>
            </a:r>
          </a:p>
          <a:p>
            <a:pPr marL="342900" indent="-342900">
              <a:buFont typeface="Arial" panose="020B0604020202020204" pitchFamily="34" charset="0"/>
              <a:buChar char="•"/>
            </a:pPr>
            <a:r>
              <a:rPr lang="en-GB" sz="2000" dirty="0">
                <a:solidFill>
                  <a:schemeClr val="bg1"/>
                </a:solidFill>
              </a:rPr>
              <a:t>Chosen course names</a:t>
            </a:r>
          </a:p>
          <a:p>
            <a:pPr marL="342900" indent="-342900">
              <a:buFont typeface="Arial" panose="020B0604020202020204" pitchFamily="34" charset="0"/>
              <a:buChar char="•"/>
            </a:pPr>
            <a:r>
              <a:rPr lang="en-GB" sz="2000" dirty="0">
                <a:solidFill>
                  <a:schemeClr val="bg1"/>
                </a:solidFill>
              </a:rPr>
              <a:t>Up to 5 different options </a:t>
            </a:r>
          </a:p>
          <a:p>
            <a:r>
              <a:rPr lang="en-GB" i="1" dirty="0">
                <a:solidFill>
                  <a:schemeClr val="bg1"/>
                </a:solidFill>
              </a:rPr>
              <a:t>You may be asked to choose an enrichment activity too</a:t>
            </a:r>
          </a:p>
          <a:p>
            <a:endParaRPr lang="en-GB" i="1" dirty="0">
              <a:solidFill>
                <a:schemeClr val="bg1"/>
              </a:solidFill>
            </a:endParaRPr>
          </a:p>
        </p:txBody>
      </p:sp>
      <p:sp>
        <p:nvSpPr>
          <p:cNvPr id="31" name="Rectangle: Rounded Corners 30">
            <a:extLst>
              <a:ext uri="{FF2B5EF4-FFF2-40B4-BE49-F238E27FC236}">
                <a16:creationId xmlns:a16="http://schemas.microsoft.com/office/drawing/2014/main" id="{7AE66118-F3AB-CF1C-9A96-32AB3E7A3386}"/>
              </a:ext>
            </a:extLst>
          </p:cNvPr>
          <p:cNvSpPr/>
          <p:nvPr/>
        </p:nvSpPr>
        <p:spPr>
          <a:xfrm>
            <a:off x="6199635" y="2098599"/>
            <a:ext cx="2786711" cy="3452378"/>
          </a:xfrm>
          <a:prstGeom prst="roundRect">
            <a:avLst/>
          </a:prstGeom>
          <a:solidFill>
            <a:srgbClr val="1B95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b="1" dirty="0">
                <a:solidFill>
                  <a:schemeClr val="bg1"/>
                </a:solidFill>
              </a:rPr>
              <a:t>Your Current Qualifications</a:t>
            </a:r>
          </a:p>
          <a:p>
            <a:pPr marL="342900" indent="-342900">
              <a:buFont typeface="Arial" panose="020B0604020202020204" pitchFamily="34" charset="0"/>
              <a:buChar char="•"/>
            </a:pPr>
            <a:r>
              <a:rPr lang="en-GB" sz="2000" dirty="0">
                <a:solidFill>
                  <a:schemeClr val="bg1"/>
                </a:solidFill>
              </a:rPr>
              <a:t>Your GCSEs including exam board name</a:t>
            </a:r>
          </a:p>
          <a:p>
            <a:pPr marL="342900" indent="-342900">
              <a:buFont typeface="Arial" panose="020B0604020202020204" pitchFamily="34" charset="0"/>
              <a:buChar char="•"/>
            </a:pPr>
            <a:r>
              <a:rPr lang="en-GB" sz="2000" dirty="0">
                <a:solidFill>
                  <a:schemeClr val="bg1"/>
                </a:solidFill>
              </a:rPr>
              <a:t>Your predicted grades </a:t>
            </a:r>
          </a:p>
          <a:p>
            <a:r>
              <a:rPr lang="en-GB" i="1" dirty="0">
                <a:solidFill>
                  <a:schemeClr val="bg1"/>
                </a:solidFill>
              </a:rPr>
              <a:t>You may also add details of other qualifications, like D of E or music exams</a:t>
            </a:r>
          </a:p>
        </p:txBody>
      </p:sp>
      <p:sp>
        <p:nvSpPr>
          <p:cNvPr id="32" name="Rectangle: Rounded Corners 31">
            <a:extLst>
              <a:ext uri="{FF2B5EF4-FFF2-40B4-BE49-F238E27FC236}">
                <a16:creationId xmlns:a16="http://schemas.microsoft.com/office/drawing/2014/main" id="{D39425E9-6F2D-EA3A-26BB-B6C88224390E}"/>
              </a:ext>
            </a:extLst>
          </p:cNvPr>
          <p:cNvSpPr/>
          <p:nvPr/>
        </p:nvSpPr>
        <p:spPr>
          <a:xfrm>
            <a:off x="1583346" y="5920522"/>
            <a:ext cx="9025305" cy="648049"/>
          </a:xfrm>
          <a:prstGeom prst="roundRect">
            <a:avLst/>
          </a:prstGeom>
          <a:solidFill>
            <a:srgbClr val="FFC00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571486">
              <a:defRPr/>
            </a:pPr>
            <a:r>
              <a:rPr lang="en-GB" sz="2400" i="1" dirty="0">
                <a:solidFill>
                  <a:schemeClr val="tx1"/>
                </a:solidFill>
                <a:latin typeface="Calibri"/>
              </a:rPr>
              <a:t>If you’re not sure on any of this – talk to your tutor or careers advisor</a:t>
            </a:r>
            <a:endParaRPr lang="en-GB" sz="2000" i="1" dirty="0">
              <a:solidFill>
                <a:schemeClr val="tx1"/>
              </a:solidFill>
              <a:latin typeface="Calibri"/>
            </a:endParaRPr>
          </a:p>
        </p:txBody>
      </p:sp>
      <p:sp>
        <p:nvSpPr>
          <p:cNvPr id="4" name="Rectangle: Rounded Corners 3">
            <a:extLst>
              <a:ext uri="{FF2B5EF4-FFF2-40B4-BE49-F238E27FC236}">
                <a16:creationId xmlns:a16="http://schemas.microsoft.com/office/drawing/2014/main" id="{80913EF5-33AF-D72F-4B76-A3580B1EFB6C}"/>
              </a:ext>
            </a:extLst>
          </p:cNvPr>
          <p:cNvSpPr/>
          <p:nvPr/>
        </p:nvSpPr>
        <p:spPr>
          <a:xfrm>
            <a:off x="9197608" y="2051557"/>
            <a:ext cx="2786711" cy="3499419"/>
          </a:xfrm>
          <a:prstGeom prst="roundRect">
            <a:avLst/>
          </a:prstGeom>
          <a:solidFill>
            <a:srgbClr val="C22A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b="1" dirty="0">
                <a:solidFill>
                  <a:schemeClr val="bg1"/>
                </a:solidFill>
              </a:rPr>
              <a:t>Personal Statement</a:t>
            </a:r>
          </a:p>
          <a:p>
            <a:pPr marL="342900" indent="-342900">
              <a:buFont typeface="Arial" panose="020B0604020202020204" pitchFamily="34" charset="0"/>
              <a:buChar char="•"/>
            </a:pPr>
            <a:r>
              <a:rPr lang="en-GB" sz="2000" dirty="0">
                <a:solidFill>
                  <a:schemeClr val="bg1"/>
                </a:solidFill>
              </a:rPr>
              <a:t>Why you want to go to this college</a:t>
            </a:r>
          </a:p>
          <a:p>
            <a:pPr marL="342900" indent="-342900">
              <a:buFont typeface="Arial" panose="020B0604020202020204" pitchFamily="34" charset="0"/>
              <a:buChar char="•"/>
            </a:pPr>
            <a:r>
              <a:rPr lang="en-GB" sz="2000" dirty="0">
                <a:solidFill>
                  <a:schemeClr val="bg1"/>
                </a:solidFill>
              </a:rPr>
              <a:t>Reasons you would be a good student</a:t>
            </a:r>
          </a:p>
          <a:p>
            <a:r>
              <a:rPr lang="en-GB" i="1" dirty="0">
                <a:solidFill>
                  <a:schemeClr val="bg1"/>
                </a:solidFill>
              </a:rPr>
              <a:t>You can talk about your skills and extra curricular activities here</a:t>
            </a:r>
          </a:p>
        </p:txBody>
      </p:sp>
      <p:pic>
        <p:nvPicPr>
          <p:cNvPr id="39" name="Audio 38">
            <a:hlinkClick r:id="" action="ppaction://media"/>
            <a:extLst>
              <a:ext uri="{FF2B5EF4-FFF2-40B4-BE49-F238E27FC236}">
                <a16:creationId xmlns:a16="http://schemas.microsoft.com/office/drawing/2014/main" id="{15E2E9C8-57EC-496E-A8AA-81C77DD565C7}"/>
              </a:ext>
            </a:extLst>
          </p:cNvPr>
          <p:cNvPicPr>
            <a:picLocks noChangeAspect="1"/>
          </p:cNvPicPr>
          <p:nvPr>
            <a:audioFile r:link="rId3"/>
            <p:extLst>
              <p:ext uri="{DAA4B4D4-6D71-4841-9C94-3DE7FCFB9230}">
                <p14:media xmlns:p14="http://schemas.microsoft.com/office/powerpoint/2010/main" r:embed="rId2"/>
              </p:ext>
            </p:extLst>
          </p:nvPr>
        </p:nvPicPr>
        <p:blipFill>
          <a:blip r:embed="rId14"/>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34398691"/>
      </p:ext>
    </p:extLst>
  </p:cSld>
  <p:clrMapOvr>
    <a:masterClrMapping/>
  </p:clrMapOvr>
  <mc:AlternateContent xmlns:mc="http://schemas.openxmlformats.org/markup-compatibility/2006" xmlns:p14="http://schemas.microsoft.com/office/powerpoint/2010/main">
    <mc:Choice Requires="p14">
      <p:transition spd="slow" p14:dur="2000" advTm="40418"/>
    </mc:Choice>
    <mc:Fallback xmlns="">
      <p:transition spd="slow" advTm="404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par>
                          <p:cTn id="7" fill="hold">
                            <p:stCondLst>
                              <p:cond delay="0"/>
                            </p:stCondLst>
                            <p:childTnLst>
                              <p:par>
                                <p:cTn id="8" presetID="32" presetClass="emph" presetSubtype="0" fill="hold" nodeType="afterEffect">
                                  <p:stCondLst>
                                    <p:cond delay="0"/>
                                  </p:stCondLst>
                                  <p:childTnLst>
                                    <p:animRot by="120000">
                                      <p:cBhvr>
                                        <p:cTn id="9" dur="100" fill="hold">
                                          <p:stCondLst>
                                            <p:cond delay="0"/>
                                          </p:stCondLst>
                                        </p:cTn>
                                        <p:tgtEl>
                                          <p:spTgt spid="20"/>
                                        </p:tgtEl>
                                        <p:attrNameLst>
                                          <p:attrName>r</p:attrName>
                                        </p:attrNameLst>
                                      </p:cBhvr>
                                    </p:animRot>
                                    <p:animRot by="-240000">
                                      <p:cBhvr>
                                        <p:cTn id="10" dur="200" fill="hold">
                                          <p:stCondLst>
                                            <p:cond delay="200"/>
                                          </p:stCondLst>
                                        </p:cTn>
                                        <p:tgtEl>
                                          <p:spTgt spid="20"/>
                                        </p:tgtEl>
                                        <p:attrNameLst>
                                          <p:attrName>r</p:attrName>
                                        </p:attrNameLst>
                                      </p:cBhvr>
                                    </p:animRot>
                                    <p:animRot by="240000">
                                      <p:cBhvr>
                                        <p:cTn id="11" dur="200" fill="hold">
                                          <p:stCondLst>
                                            <p:cond delay="400"/>
                                          </p:stCondLst>
                                        </p:cTn>
                                        <p:tgtEl>
                                          <p:spTgt spid="20"/>
                                        </p:tgtEl>
                                        <p:attrNameLst>
                                          <p:attrName>r</p:attrName>
                                        </p:attrNameLst>
                                      </p:cBhvr>
                                    </p:animRot>
                                    <p:animRot by="-240000">
                                      <p:cBhvr>
                                        <p:cTn id="12" dur="200" fill="hold">
                                          <p:stCondLst>
                                            <p:cond delay="600"/>
                                          </p:stCondLst>
                                        </p:cTn>
                                        <p:tgtEl>
                                          <p:spTgt spid="20"/>
                                        </p:tgtEl>
                                        <p:attrNameLst>
                                          <p:attrName>r</p:attrName>
                                        </p:attrNameLst>
                                      </p:cBhvr>
                                    </p:animRot>
                                    <p:animRot by="120000">
                                      <p:cBhvr>
                                        <p:cTn id="13" dur="200" fill="hold">
                                          <p:stCondLst>
                                            <p:cond delay="800"/>
                                          </p:stCondLst>
                                        </p:cTn>
                                        <p:tgtEl>
                                          <p:spTgt spid="20"/>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26" presetClass="emph" presetSubtype="0" fill="hold" grpId="0" nodeType="clickEffect">
                                  <p:stCondLst>
                                    <p:cond delay="0"/>
                                  </p:stCondLst>
                                  <p:childTnLst>
                                    <p:animEffect transition="out" filter="fade">
                                      <p:cBhvr>
                                        <p:cTn id="17" dur="500" tmFilter="0, 0; .2, .5; .8, .5; 1, 0"/>
                                        <p:tgtEl>
                                          <p:spTgt spid="29"/>
                                        </p:tgtEl>
                                      </p:cBhvr>
                                    </p:animEffect>
                                    <p:animScale>
                                      <p:cBhvr>
                                        <p:cTn id="18" dur="250" autoRev="1" fill="hold"/>
                                        <p:tgtEl>
                                          <p:spTgt spid="29"/>
                                        </p:tgtEl>
                                      </p:cBhvr>
                                      <p:by x="105000" y="105000"/>
                                    </p:animScale>
                                  </p:childTnLst>
                                </p:cTn>
                              </p:par>
                            </p:childTnLst>
                          </p:cTn>
                        </p:par>
                      </p:childTnLst>
                    </p:cTn>
                  </p:par>
                  <p:par>
                    <p:cTn id="19" fill="hold">
                      <p:stCondLst>
                        <p:cond delay="indefinite"/>
                      </p:stCondLst>
                      <p:childTnLst>
                        <p:par>
                          <p:cTn id="20" fill="hold">
                            <p:stCondLst>
                              <p:cond delay="0"/>
                            </p:stCondLst>
                            <p:childTnLst>
                              <p:par>
                                <p:cTn id="21" presetID="26" presetClass="emph" presetSubtype="0" fill="hold" grpId="0" nodeType="clickEffect">
                                  <p:stCondLst>
                                    <p:cond delay="0"/>
                                  </p:stCondLst>
                                  <p:childTnLst>
                                    <p:animEffect transition="out" filter="fade">
                                      <p:cBhvr>
                                        <p:cTn id="22" dur="500" tmFilter="0, 0; .2, .5; .8, .5; 1, 0"/>
                                        <p:tgtEl>
                                          <p:spTgt spid="30"/>
                                        </p:tgtEl>
                                      </p:cBhvr>
                                    </p:animEffect>
                                    <p:animScale>
                                      <p:cBhvr>
                                        <p:cTn id="23" dur="250" autoRev="1" fill="hold"/>
                                        <p:tgtEl>
                                          <p:spTgt spid="30"/>
                                        </p:tgtEl>
                                      </p:cBhvr>
                                      <p:by x="105000" y="105000"/>
                                    </p:animScale>
                                  </p:childTnLst>
                                </p:cTn>
                              </p:par>
                            </p:childTnLst>
                          </p:cTn>
                        </p:par>
                      </p:childTnLst>
                    </p:cTn>
                  </p:par>
                  <p:par>
                    <p:cTn id="24" fill="hold">
                      <p:stCondLst>
                        <p:cond delay="indefinite"/>
                      </p:stCondLst>
                      <p:childTnLst>
                        <p:par>
                          <p:cTn id="25" fill="hold">
                            <p:stCondLst>
                              <p:cond delay="0"/>
                            </p:stCondLst>
                            <p:childTnLst>
                              <p:par>
                                <p:cTn id="26" presetID="26" presetClass="emph" presetSubtype="0" fill="hold" grpId="0" nodeType="clickEffect">
                                  <p:stCondLst>
                                    <p:cond delay="0"/>
                                  </p:stCondLst>
                                  <p:childTnLst>
                                    <p:animEffect transition="out" filter="fade">
                                      <p:cBhvr>
                                        <p:cTn id="27" dur="500" tmFilter="0, 0; .2, .5; .8, .5; 1, 0"/>
                                        <p:tgtEl>
                                          <p:spTgt spid="31"/>
                                        </p:tgtEl>
                                      </p:cBhvr>
                                    </p:animEffect>
                                    <p:animScale>
                                      <p:cBhvr>
                                        <p:cTn id="28" dur="250" autoRev="1" fill="hold"/>
                                        <p:tgtEl>
                                          <p:spTgt spid="31"/>
                                        </p:tgtEl>
                                      </p:cBhvr>
                                      <p:by x="105000" y="105000"/>
                                    </p:animScale>
                                  </p:childTnLst>
                                </p:cTn>
                              </p:par>
                            </p:childTnLst>
                          </p:cTn>
                        </p:par>
                      </p:childTnLst>
                    </p:cTn>
                  </p:par>
                  <p:par>
                    <p:cTn id="29" fill="hold">
                      <p:stCondLst>
                        <p:cond delay="indefinite"/>
                      </p:stCondLst>
                      <p:childTnLst>
                        <p:par>
                          <p:cTn id="30" fill="hold">
                            <p:stCondLst>
                              <p:cond delay="0"/>
                            </p:stCondLst>
                            <p:childTnLst>
                              <p:par>
                                <p:cTn id="31" presetID="26" presetClass="emph" presetSubtype="0" fill="hold" grpId="0" nodeType="clickEffect">
                                  <p:stCondLst>
                                    <p:cond delay="0"/>
                                  </p:stCondLst>
                                  <p:childTnLst>
                                    <p:animEffect transition="out" filter="fade">
                                      <p:cBhvr>
                                        <p:cTn id="32" dur="500" tmFilter="0, 0; .2, .5; .8, .5; 1, 0"/>
                                        <p:tgtEl>
                                          <p:spTgt spid="4"/>
                                        </p:tgtEl>
                                      </p:cBhvr>
                                    </p:animEffect>
                                    <p:animScale>
                                      <p:cBhvr>
                                        <p:cTn id="33" dur="250" autoRev="1" fill="hold"/>
                                        <p:tgtEl>
                                          <p:spTgt spid="4"/>
                                        </p:tgtEl>
                                      </p:cBhvr>
                                      <p:by x="105000" y="105000"/>
                                    </p:animScale>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8" fill="hold" display="0">
                  <p:stCondLst>
                    <p:cond delay="indefinite"/>
                  </p:stCondLst>
                  <p:endCondLst>
                    <p:cond evt="onStopAudio" delay="0">
                      <p:tgtEl>
                        <p:sldTgt/>
                      </p:tgtEl>
                    </p:cond>
                  </p:endCondLst>
                </p:cTn>
                <p:tgtEl>
                  <p:spTgt spid="39"/>
                </p:tgtEl>
              </p:cMediaNode>
            </p:audio>
          </p:childTnLst>
        </p:cTn>
      </p:par>
    </p:tnLst>
    <p:bldLst>
      <p:bldP spid="29" grpId="0" animBg="1"/>
      <p:bldP spid="30" grpId="0" animBg="1"/>
      <p:bldP spid="31" grpId="0" animBg="1"/>
      <p:bldP spid="32"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B6696A77-2F3F-72D0-A7C5-F04CF5A313B4}"/>
            </a:ext>
          </a:extLst>
        </p:cNvPr>
        <p:cNvGrpSpPr/>
        <p:nvPr/>
      </p:nvGrpSpPr>
      <p:grpSpPr>
        <a:xfrm>
          <a:off x="0" y="0"/>
          <a:ext cx="0" cy="0"/>
          <a:chOff x="0" y="0"/>
          <a:chExt cx="0" cy="0"/>
        </a:xfrm>
      </p:grpSpPr>
      <p:grpSp>
        <p:nvGrpSpPr>
          <p:cNvPr id="24" name="Group 23">
            <a:extLst>
              <a:ext uri="{FF2B5EF4-FFF2-40B4-BE49-F238E27FC236}">
                <a16:creationId xmlns:a16="http://schemas.microsoft.com/office/drawing/2014/main" id="{75562A29-4F17-524B-0CCA-B52A52245005}"/>
              </a:ext>
            </a:extLst>
          </p:cNvPr>
          <p:cNvGrpSpPr>
            <a:grpSpLocks noGrp="1" noUngrp="1" noRot="1" noMove="1" noResize="1"/>
          </p:cNvGrpSpPr>
          <p:nvPr/>
        </p:nvGrpSpPr>
        <p:grpSpPr>
          <a:xfrm>
            <a:off x="-1934578" y="-2675845"/>
            <a:ext cx="14692760" cy="9533846"/>
            <a:chOff x="-1934578" y="-2675845"/>
            <a:chExt cx="14692760" cy="9533846"/>
          </a:xfrm>
        </p:grpSpPr>
        <p:sp>
          <p:nvSpPr>
            <p:cNvPr id="26" name="Freeform 2">
              <a:extLst>
                <a:ext uri="{FF2B5EF4-FFF2-40B4-BE49-F238E27FC236}">
                  <a16:creationId xmlns:a16="http://schemas.microsoft.com/office/drawing/2014/main" id="{29A48B3A-06CB-1D03-5ABA-A3548D735AC1}"/>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77">
                <a:defRPr/>
              </a:pPr>
              <a:r>
                <a:rPr lang="en-GB" sz="1688" dirty="0">
                  <a:solidFill>
                    <a:prstClr val="black"/>
                  </a:solidFill>
                  <a:latin typeface="Calibri"/>
                </a:rPr>
                <a:t>h</a:t>
              </a:r>
            </a:p>
          </p:txBody>
        </p:sp>
        <p:sp>
          <p:nvSpPr>
            <p:cNvPr id="2" name="Freeform 6">
              <a:extLst>
                <a:ext uri="{FF2B5EF4-FFF2-40B4-BE49-F238E27FC236}">
                  <a16:creationId xmlns:a16="http://schemas.microsoft.com/office/drawing/2014/main" id="{9BD64CF6-188A-F803-482E-C066ADDA14D1}"/>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13" name="Freeform 7">
              <a:extLst>
                <a:ext uri="{FF2B5EF4-FFF2-40B4-BE49-F238E27FC236}">
                  <a16:creationId xmlns:a16="http://schemas.microsoft.com/office/drawing/2014/main" id="{446A329F-675C-ABB5-5D1A-34D19F3B07B4}"/>
                </a:ext>
              </a:extLst>
            </p:cNvPr>
            <p:cNvSpPr>
              <a:spLocks noGrp="1" noRot="1" noMove="1" noResize="1" noEditPoints="1" noAdjustHandles="1" noChangeArrowheads="1" noChangeShapeType="1"/>
            </p:cNvSpPr>
            <p:nvPr/>
          </p:nvSpPr>
          <p:spPr>
            <a:xfrm rot="17097885">
              <a:off x="10321386" y="-1619202"/>
              <a:ext cx="2243096" cy="2630497"/>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857277">
                <a:defRPr/>
              </a:pPr>
              <a:endParaRPr lang="en-GB" sz="1688">
                <a:solidFill>
                  <a:prstClr val="black"/>
                </a:solidFill>
                <a:latin typeface="Calibri"/>
              </a:endParaRPr>
            </a:p>
          </p:txBody>
        </p:sp>
        <p:sp>
          <p:nvSpPr>
            <p:cNvPr id="6" name="Freeform 4">
              <a:extLst>
                <a:ext uri="{FF2B5EF4-FFF2-40B4-BE49-F238E27FC236}">
                  <a16:creationId xmlns:a16="http://schemas.microsoft.com/office/drawing/2014/main" id="{412A88EB-CE44-03D7-AFBA-4B14F9E48BC2}"/>
                </a:ext>
              </a:extLst>
            </p:cNvPr>
            <p:cNvSpPr>
              <a:spLocks noGrp="1" noRot="1" noMove="1" noResize="1" noEditPoints="1" noAdjustHandles="1" noChangeArrowheads="1" noChangeShapeType="1"/>
            </p:cNvSpPr>
            <p:nvPr/>
          </p:nvSpPr>
          <p:spPr>
            <a:xfrm>
              <a:off x="-1934578" y="-584243"/>
              <a:ext cx="2389660" cy="1311326"/>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7" name="Freeform 5">
              <a:extLst>
                <a:ext uri="{FF2B5EF4-FFF2-40B4-BE49-F238E27FC236}">
                  <a16:creationId xmlns:a16="http://schemas.microsoft.com/office/drawing/2014/main" id="{7C3FB029-A4A8-7DBA-0F95-6FEE98528507}"/>
                </a:ext>
              </a:extLst>
            </p:cNvPr>
            <p:cNvSpPr>
              <a:spLocks noGrp="1" noRot="1" noMove="1" noResize="1" noEditPoints="1" noAdjustHandles="1" noChangeArrowheads="1" noChangeShapeType="1"/>
            </p:cNvSpPr>
            <p:nvPr/>
          </p:nvSpPr>
          <p:spPr>
            <a:xfrm>
              <a:off x="636429" y="-584243"/>
              <a:ext cx="2389660" cy="1311326"/>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10" name="Freeform 11">
              <a:extLst>
                <a:ext uri="{FF2B5EF4-FFF2-40B4-BE49-F238E27FC236}">
                  <a16:creationId xmlns:a16="http://schemas.microsoft.com/office/drawing/2014/main" id="{3E0C8583-B2F9-DFE2-A620-C60A43669FF5}"/>
                </a:ext>
              </a:extLst>
            </p:cNvPr>
            <p:cNvSpPr>
              <a:spLocks noGrp="1" noRot="1" noMove="1" noResize="1" noEditPoints="1" noAdjustHandles="1" noChangeArrowheads="1" noChangeShapeType="1"/>
            </p:cNvSpPr>
            <p:nvPr/>
          </p:nvSpPr>
          <p:spPr>
            <a:xfrm>
              <a:off x="0" y="68975"/>
              <a:ext cx="350154" cy="350154"/>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1" name="Freeform 12">
              <a:extLst>
                <a:ext uri="{FF2B5EF4-FFF2-40B4-BE49-F238E27FC236}">
                  <a16:creationId xmlns:a16="http://schemas.microsoft.com/office/drawing/2014/main" id="{FBB0379F-87A8-F47F-4213-D5365B7B97F6}"/>
                </a:ext>
              </a:extLst>
            </p:cNvPr>
            <p:cNvSpPr>
              <a:spLocks noGrp="1" noRot="1" noMove="1" noResize="1" noEditPoints="1" noAdjustHandles="1" noChangeArrowheads="1" noChangeShapeType="1"/>
            </p:cNvSpPr>
            <p:nvPr/>
          </p:nvSpPr>
          <p:spPr>
            <a:xfrm>
              <a:off x="444684" y="-144221"/>
              <a:ext cx="202143" cy="202143"/>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sp>
          <p:nvSpPr>
            <p:cNvPr id="14" name="Freeform 8">
              <a:extLst>
                <a:ext uri="{FF2B5EF4-FFF2-40B4-BE49-F238E27FC236}">
                  <a16:creationId xmlns:a16="http://schemas.microsoft.com/office/drawing/2014/main" id="{71DA1E0F-B669-261C-6958-D1EB130DF91B}"/>
                </a:ext>
              </a:extLst>
            </p:cNvPr>
            <p:cNvSpPr>
              <a:spLocks noGrp="1" noRot="1" noMove="1" noResize="1" noEditPoints="1" noAdjustHandles="1" noChangeArrowheads="1" noChangeShapeType="1"/>
            </p:cNvSpPr>
            <p:nvPr/>
          </p:nvSpPr>
          <p:spPr>
            <a:xfrm>
              <a:off x="-973045" y="-2675845"/>
              <a:ext cx="3517574" cy="3498387"/>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857277">
                <a:defRPr/>
              </a:pPr>
              <a:endParaRPr lang="en-GB" sz="1688">
                <a:solidFill>
                  <a:prstClr val="black"/>
                </a:solidFill>
                <a:latin typeface="Calibri"/>
              </a:endParaRPr>
            </a:p>
          </p:txBody>
        </p:sp>
        <p:sp>
          <p:nvSpPr>
            <p:cNvPr id="15" name="Freeform 9">
              <a:extLst>
                <a:ext uri="{FF2B5EF4-FFF2-40B4-BE49-F238E27FC236}">
                  <a16:creationId xmlns:a16="http://schemas.microsoft.com/office/drawing/2014/main" id="{91622F51-2E46-8509-D0BD-7D4C03DA3E13}"/>
                </a:ext>
              </a:extLst>
            </p:cNvPr>
            <p:cNvSpPr>
              <a:spLocks noGrp="1" noRot="1" noMove="1" noResize="1" noEditPoints="1" noAdjustHandles="1" noChangeArrowheads="1" noChangeShapeType="1"/>
            </p:cNvSpPr>
            <p:nvPr/>
          </p:nvSpPr>
          <p:spPr>
            <a:xfrm>
              <a:off x="10016702" y="30438"/>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6" name="Freeform 11">
              <a:extLst>
                <a:ext uri="{FF2B5EF4-FFF2-40B4-BE49-F238E27FC236}">
                  <a16:creationId xmlns:a16="http://schemas.microsoft.com/office/drawing/2014/main" id="{1B9C66B7-B7A1-1023-A3AE-68DA2B272139}"/>
                </a:ext>
              </a:extLst>
            </p:cNvPr>
            <p:cNvSpPr>
              <a:spLocks noGrp="1" noRot="1" noMove="1" noResize="1" noEditPoints="1" noAdjustHandles="1" noChangeArrowheads="1" noChangeShapeType="1"/>
            </p:cNvSpPr>
            <p:nvPr/>
          </p:nvSpPr>
          <p:spPr>
            <a:xfrm>
              <a:off x="10992253" y="205515"/>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8"/>
              <a:endParaRPr lang="en-GB" dirty="0">
                <a:solidFill>
                  <a:prstClr val="black"/>
                </a:solidFill>
                <a:latin typeface="Calibri"/>
              </a:endParaRPr>
            </a:p>
          </p:txBody>
        </p:sp>
        <p:sp>
          <p:nvSpPr>
            <p:cNvPr id="17" name="Freeform 10">
              <a:extLst>
                <a:ext uri="{FF2B5EF4-FFF2-40B4-BE49-F238E27FC236}">
                  <a16:creationId xmlns:a16="http://schemas.microsoft.com/office/drawing/2014/main" id="{51E1AC87-2984-E9A8-3D62-698F7C50AA86}"/>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914428"/>
              <a:endParaRPr lang="en-GB">
                <a:solidFill>
                  <a:prstClr val="black"/>
                </a:solidFill>
                <a:latin typeface="Calibri"/>
              </a:endParaRPr>
            </a:p>
          </p:txBody>
        </p:sp>
        <p:sp>
          <p:nvSpPr>
            <p:cNvPr id="18" name="Freeform 12">
              <a:extLst>
                <a:ext uri="{FF2B5EF4-FFF2-40B4-BE49-F238E27FC236}">
                  <a16:creationId xmlns:a16="http://schemas.microsoft.com/office/drawing/2014/main" id="{452BBD33-E221-B646-41F5-B5560410858D}"/>
                </a:ext>
              </a:extLst>
            </p:cNvPr>
            <p:cNvSpPr>
              <a:spLocks noGrp="1" noRot="1" noMove="1" noResize="1" noEditPoints="1" noAdjustHandles="1" noChangeArrowheads="1" noChangeShapeType="1"/>
            </p:cNvSpPr>
            <p:nvPr/>
          </p:nvSpPr>
          <p:spPr>
            <a:xfrm>
              <a:off x="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9" name="Freeform 13">
              <a:extLst>
                <a:ext uri="{FF2B5EF4-FFF2-40B4-BE49-F238E27FC236}">
                  <a16:creationId xmlns:a16="http://schemas.microsoft.com/office/drawing/2014/main" id="{78AAD0B7-6C59-C186-86C3-2760DE500950}"/>
                </a:ext>
              </a:extLst>
            </p:cNvPr>
            <p:cNvSpPr>
              <a:spLocks noGrp="1" noRot="1" noMove="1" noResize="1" noEditPoints="1" noAdjustHandles="1" noChangeArrowheads="1" noChangeShapeType="1"/>
            </p:cNvSpPr>
            <p:nvPr/>
          </p:nvSpPr>
          <p:spPr>
            <a:xfrm>
              <a:off x="444685" y="630449"/>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grpSp>
      <p:sp>
        <p:nvSpPr>
          <p:cNvPr id="8" name="TextBox 7">
            <a:extLst>
              <a:ext uri="{FF2B5EF4-FFF2-40B4-BE49-F238E27FC236}">
                <a16:creationId xmlns:a16="http://schemas.microsoft.com/office/drawing/2014/main" id="{B130D2F6-ADC1-67A6-9CDA-1D4C8FD46C24}"/>
              </a:ext>
            </a:extLst>
          </p:cNvPr>
          <p:cNvSpPr txBox="1"/>
          <p:nvPr/>
        </p:nvSpPr>
        <p:spPr>
          <a:xfrm>
            <a:off x="3193913" y="459944"/>
            <a:ext cx="5641288" cy="727122"/>
          </a:xfrm>
          <a:prstGeom prst="rect">
            <a:avLst/>
          </a:prstGeom>
          <a:noFill/>
        </p:spPr>
        <p:txBody>
          <a:bodyPr wrap="none" rtlCol="0">
            <a:spAutoFit/>
          </a:bodyPr>
          <a:lstStyle/>
          <a:p>
            <a:pPr defTabSz="857250"/>
            <a:r>
              <a:rPr lang="en-GB" sz="4125" b="1" dirty="0">
                <a:solidFill>
                  <a:srgbClr val="C22A62"/>
                </a:solidFill>
                <a:latin typeface="Poppins" panose="00000500000000000000" pitchFamily="2" charset="0"/>
                <a:cs typeface="Poppins" panose="00000500000000000000" pitchFamily="2" charset="0"/>
              </a:rPr>
              <a:t>RECEIVING AN OFFER</a:t>
            </a:r>
          </a:p>
        </p:txBody>
      </p:sp>
      <p:sp>
        <p:nvSpPr>
          <p:cNvPr id="27" name="Arrow: Right 26">
            <a:extLst>
              <a:ext uri="{FF2B5EF4-FFF2-40B4-BE49-F238E27FC236}">
                <a16:creationId xmlns:a16="http://schemas.microsoft.com/office/drawing/2014/main" id="{455E96C5-2904-0CE7-588D-B4C6DB26BCA1}"/>
              </a:ext>
            </a:extLst>
          </p:cNvPr>
          <p:cNvSpPr/>
          <p:nvPr/>
        </p:nvSpPr>
        <p:spPr>
          <a:xfrm>
            <a:off x="1025237" y="1339510"/>
            <a:ext cx="2697018" cy="1620956"/>
          </a:xfrm>
          <a:prstGeom prst="right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Application Reviewed</a:t>
            </a:r>
          </a:p>
        </p:txBody>
      </p:sp>
      <p:sp>
        <p:nvSpPr>
          <p:cNvPr id="28" name="Arrow: Right 27">
            <a:extLst>
              <a:ext uri="{FF2B5EF4-FFF2-40B4-BE49-F238E27FC236}">
                <a16:creationId xmlns:a16="http://schemas.microsoft.com/office/drawing/2014/main" id="{E0154D31-F193-292B-DD9B-36BA4FCFC1F9}"/>
              </a:ext>
            </a:extLst>
          </p:cNvPr>
          <p:cNvSpPr/>
          <p:nvPr/>
        </p:nvSpPr>
        <p:spPr>
          <a:xfrm>
            <a:off x="4747491" y="1362152"/>
            <a:ext cx="2697018" cy="1620956"/>
          </a:xfrm>
          <a:prstGeom prst="rightArrow">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Invitation to Interview</a:t>
            </a:r>
          </a:p>
        </p:txBody>
      </p:sp>
      <p:sp>
        <p:nvSpPr>
          <p:cNvPr id="29" name="Rectangle: Rounded Corners 28">
            <a:extLst>
              <a:ext uri="{FF2B5EF4-FFF2-40B4-BE49-F238E27FC236}">
                <a16:creationId xmlns:a16="http://schemas.microsoft.com/office/drawing/2014/main" id="{39D86A7A-2EA6-648D-397A-B22009EBE0BC}"/>
              </a:ext>
            </a:extLst>
          </p:cNvPr>
          <p:cNvSpPr/>
          <p:nvPr/>
        </p:nvSpPr>
        <p:spPr>
          <a:xfrm>
            <a:off x="8322426" y="1579122"/>
            <a:ext cx="3120508" cy="1174508"/>
          </a:xfrm>
          <a:prstGeom prst="round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Offer is made</a:t>
            </a:r>
          </a:p>
        </p:txBody>
      </p:sp>
      <p:sp>
        <p:nvSpPr>
          <p:cNvPr id="30" name="Rectangle: Rounded Corners 29">
            <a:extLst>
              <a:ext uri="{FF2B5EF4-FFF2-40B4-BE49-F238E27FC236}">
                <a16:creationId xmlns:a16="http://schemas.microsoft.com/office/drawing/2014/main" id="{EC89AD97-FCAE-16F9-4956-417CF72C15BE}"/>
              </a:ext>
            </a:extLst>
          </p:cNvPr>
          <p:cNvSpPr/>
          <p:nvPr/>
        </p:nvSpPr>
        <p:spPr>
          <a:xfrm>
            <a:off x="6520872" y="3765849"/>
            <a:ext cx="4812608" cy="1976582"/>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i="1" dirty="0">
                <a:solidFill>
                  <a:schemeClr val="tx1"/>
                </a:solidFill>
              </a:rPr>
              <a:t>“I have an unconditional offer. This means I don’t have to worry about my GCSEs.”</a:t>
            </a:r>
          </a:p>
        </p:txBody>
      </p:sp>
      <p:sp>
        <p:nvSpPr>
          <p:cNvPr id="31" name="Multiplication Sign 30">
            <a:extLst>
              <a:ext uri="{FF2B5EF4-FFF2-40B4-BE49-F238E27FC236}">
                <a16:creationId xmlns:a16="http://schemas.microsoft.com/office/drawing/2014/main" id="{FF8AC074-7A1B-70F1-D7AA-6D461B9EED06}"/>
              </a:ext>
            </a:extLst>
          </p:cNvPr>
          <p:cNvSpPr/>
          <p:nvPr/>
        </p:nvSpPr>
        <p:spPr>
          <a:xfrm>
            <a:off x="5555583" y="2828246"/>
            <a:ext cx="6738016" cy="3763929"/>
          </a:xfrm>
          <a:prstGeom prst="mathMultiply">
            <a:avLst>
              <a:gd name="adj1" fmla="val 8882"/>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Rounded Corners 31">
            <a:extLst>
              <a:ext uri="{FF2B5EF4-FFF2-40B4-BE49-F238E27FC236}">
                <a16:creationId xmlns:a16="http://schemas.microsoft.com/office/drawing/2014/main" id="{FF08F00D-DD23-59EA-C42E-C08A101B81AD}"/>
              </a:ext>
            </a:extLst>
          </p:cNvPr>
          <p:cNvSpPr/>
          <p:nvPr/>
        </p:nvSpPr>
        <p:spPr>
          <a:xfrm>
            <a:off x="865122" y="3765849"/>
            <a:ext cx="3879273" cy="1976582"/>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Your offer from the college will specify which GCSEs you will need, and at what grade</a:t>
            </a:r>
          </a:p>
        </p:txBody>
      </p:sp>
      <p:pic>
        <p:nvPicPr>
          <p:cNvPr id="33" name="Audio 32">
            <a:hlinkClick r:id="" action="ppaction://media"/>
            <a:extLst>
              <a:ext uri="{FF2B5EF4-FFF2-40B4-BE49-F238E27FC236}">
                <a16:creationId xmlns:a16="http://schemas.microsoft.com/office/drawing/2014/main" id="{CF7CD1FE-F46D-1BFE-ED1E-5D43A305B699}"/>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700388783"/>
      </p:ext>
    </p:extLst>
  </p:cSld>
  <p:clrMapOvr>
    <a:masterClrMapping/>
  </p:clrMapOvr>
  <mc:AlternateContent xmlns:mc="http://schemas.openxmlformats.org/markup-compatibility/2006" xmlns:p14="http://schemas.microsoft.com/office/powerpoint/2010/main">
    <mc:Choice Requires="p14">
      <p:transition spd="slow" p14:dur="2000" advTm="23633"/>
    </mc:Choice>
    <mc:Fallback xmlns="">
      <p:transition spd="slow" advTm="236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p:cTn id="30" dur="500" fill="hold"/>
                                        <p:tgtEl>
                                          <p:spTgt spid="31"/>
                                        </p:tgtEl>
                                        <p:attrNameLst>
                                          <p:attrName>ppt_w</p:attrName>
                                        </p:attrNameLst>
                                      </p:cBhvr>
                                      <p:tavLst>
                                        <p:tav tm="0">
                                          <p:val>
                                            <p:fltVal val="0"/>
                                          </p:val>
                                        </p:tav>
                                        <p:tav tm="100000">
                                          <p:val>
                                            <p:strVal val="#ppt_w"/>
                                          </p:val>
                                        </p:tav>
                                      </p:tavLst>
                                    </p:anim>
                                    <p:anim calcmode="lin" valueType="num">
                                      <p:cBhvr>
                                        <p:cTn id="31" dur="500" fill="hold"/>
                                        <p:tgtEl>
                                          <p:spTgt spid="31"/>
                                        </p:tgtEl>
                                        <p:attrNameLst>
                                          <p:attrName>ppt_h</p:attrName>
                                        </p:attrNameLst>
                                      </p:cBhvr>
                                      <p:tavLst>
                                        <p:tav tm="0">
                                          <p:val>
                                            <p:fltVal val="0"/>
                                          </p:val>
                                        </p:tav>
                                        <p:tav tm="100000">
                                          <p:val>
                                            <p:strVal val="#ppt_h"/>
                                          </p:val>
                                        </p:tav>
                                      </p:tavLst>
                                    </p:anim>
                                    <p:animEffect transition="in" filter="fade">
                                      <p:cBhvr>
                                        <p:cTn id="3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33"/>
                </p:tgtEl>
              </p:cMediaNode>
            </p:audio>
          </p:childTnLst>
        </p:cTn>
      </p:par>
    </p:tnLst>
    <p:bldLst>
      <p:bldP spid="28" grpId="0" animBg="1"/>
      <p:bldP spid="29" grpId="0" animBg="1"/>
      <p:bldP spid="30" grpId="0" animBg="1"/>
      <p:bldP spid="31" grpId="0" animBg="1"/>
      <p:bldP spid="3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1DEF7B5C-8338-FD9D-9224-E4728BA7EE58}"/>
            </a:ext>
          </a:extLst>
        </p:cNvPr>
        <p:cNvGrpSpPr/>
        <p:nvPr/>
      </p:nvGrpSpPr>
      <p:grpSpPr>
        <a:xfrm>
          <a:off x="0" y="0"/>
          <a:ext cx="0" cy="0"/>
          <a:chOff x="0" y="0"/>
          <a:chExt cx="0" cy="0"/>
        </a:xfrm>
      </p:grpSpPr>
      <p:grpSp>
        <p:nvGrpSpPr>
          <p:cNvPr id="24" name="Group 23">
            <a:extLst>
              <a:ext uri="{FF2B5EF4-FFF2-40B4-BE49-F238E27FC236}">
                <a16:creationId xmlns:a16="http://schemas.microsoft.com/office/drawing/2014/main" id="{44D942B5-39AB-1725-A818-0B0F451D1F48}"/>
              </a:ext>
            </a:extLst>
          </p:cNvPr>
          <p:cNvGrpSpPr>
            <a:grpSpLocks noGrp="1" noUngrp="1" noRot="1" noMove="1" noResize="1"/>
          </p:cNvGrpSpPr>
          <p:nvPr/>
        </p:nvGrpSpPr>
        <p:grpSpPr>
          <a:xfrm>
            <a:off x="-1934578" y="-2675845"/>
            <a:ext cx="14692760" cy="9533846"/>
            <a:chOff x="-1934578" y="-2675845"/>
            <a:chExt cx="14692760" cy="9533846"/>
          </a:xfrm>
        </p:grpSpPr>
        <p:sp>
          <p:nvSpPr>
            <p:cNvPr id="26" name="Freeform 2">
              <a:extLst>
                <a:ext uri="{FF2B5EF4-FFF2-40B4-BE49-F238E27FC236}">
                  <a16:creationId xmlns:a16="http://schemas.microsoft.com/office/drawing/2014/main" id="{0C738461-42BD-7A7D-3AEC-5D416705A9C7}"/>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77">
                <a:defRPr/>
              </a:pPr>
              <a:r>
                <a:rPr lang="en-GB" sz="1688" dirty="0">
                  <a:solidFill>
                    <a:prstClr val="black"/>
                  </a:solidFill>
                  <a:latin typeface="Calibri"/>
                </a:rPr>
                <a:t>h</a:t>
              </a:r>
            </a:p>
          </p:txBody>
        </p:sp>
        <p:sp>
          <p:nvSpPr>
            <p:cNvPr id="2" name="Freeform 6">
              <a:extLst>
                <a:ext uri="{FF2B5EF4-FFF2-40B4-BE49-F238E27FC236}">
                  <a16:creationId xmlns:a16="http://schemas.microsoft.com/office/drawing/2014/main" id="{30500622-8A86-C6B3-C89B-469E4FA925B4}"/>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13" name="Freeform 7">
              <a:extLst>
                <a:ext uri="{FF2B5EF4-FFF2-40B4-BE49-F238E27FC236}">
                  <a16:creationId xmlns:a16="http://schemas.microsoft.com/office/drawing/2014/main" id="{3A3F2DFC-D575-35B9-6C4F-09028C68727A}"/>
                </a:ext>
              </a:extLst>
            </p:cNvPr>
            <p:cNvSpPr>
              <a:spLocks noGrp="1" noRot="1" noMove="1" noResize="1" noEditPoints="1" noAdjustHandles="1" noChangeArrowheads="1" noChangeShapeType="1"/>
            </p:cNvSpPr>
            <p:nvPr/>
          </p:nvSpPr>
          <p:spPr>
            <a:xfrm rot="17097885">
              <a:off x="10321386" y="-1619202"/>
              <a:ext cx="2243096" cy="2630497"/>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857277">
                <a:defRPr/>
              </a:pPr>
              <a:endParaRPr lang="en-GB" sz="1688">
                <a:solidFill>
                  <a:prstClr val="black"/>
                </a:solidFill>
                <a:latin typeface="Calibri"/>
              </a:endParaRPr>
            </a:p>
          </p:txBody>
        </p:sp>
        <p:sp>
          <p:nvSpPr>
            <p:cNvPr id="6" name="Freeform 4">
              <a:extLst>
                <a:ext uri="{FF2B5EF4-FFF2-40B4-BE49-F238E27FC236}">
                  <a16:creationId xmlns:a16="http://schemas.microsoft.com/office/drawing/2014/main" id="{35F29445-17AA-FE04-197C-26FEB366753C}"/>
                </a:ext>
              </a:extLst>
            </p:cNvPr>
            <p:cNvSpPr>
              <a:spLocks noGrp="1" noRot="1" noMove="1" noResize="1" noEditPoints="1" noAdjustHandles="1" noChangeArrowheads="1" noChangeShapeType="1"/>
            </p:cNvSpPr>
            <p:nvPr/>
          </p:nvSpPr>
          <p:spPr>
            <a:xfrm>
              <a:off x="-1934578" y="-584243"/>
              <a:ext cx="2389660" cy="1311326"/>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7" name="Freeform 5">
              <a:extLst>
                <a:ext uri="{FF2B5EF4-FFF2-40B4-BE49-F238E27FC236}">
                  <a16:creationId xmlns:a16="http://schemas.microsoft.com/office/drawing/2014/main" id="{2822B1B3-717D-07F4-FBD5-87C7CA523949}"/>
                </a:ext>
              </a:extLst>
            </p:cNvPr>
            <p:cNvSpPr>
              <a:spLocks noGrp="1" noRot="1" noMove="1" noResize="1" noEditPoints="1" noAdjustHandles="1" noChangeArrowheads="1" noChangeShapeType="1"/>
            </p:cNvSpPr>
            <p:nvPr/>
          </p:nvSpPr>
          <p:spPr>
            <a:xfrm>
              <a:off x="636429" y="-584243"/>
              <a:ext cx="2389660" cy="1311326"/>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defTabSz="914428"/>
              <a:endParaRPr lang="en-GB">
                <a:solidFill>
                  <a:prstClr val="black"/>
                </a:solidFill>
                <a:latin typeface="Calibri"/>
              </a:endParaRPr>
            </a:p>
          </p:txBody>
        </p:sp>
        <p:sp>
          <p:nvSpPr>
            <p:cNvPr id="10" name="Freeform 11">
              <a:extLst>
                <a:ext uri="{FF2B5EF4-FFF2-40B4-BE49-F238E27FC236}">
                  <a16:creationId xmlns:a16="http://schemas.microsoft.com/office/drawing/2014/main" id="{3B9FD06F-AC4F-9A34-C346-0CC5532E20A3}"/>
                </a:ext>
              </a:extLst>
            </p:cNvPr>
            <p:cNvSpPr>
              <a:spLocks noGrp="1" noRot="1" noMove="1" noResize="1" noEditPoints="1" noAdjustHandles="1" noChangeArrowheads="1" noChangeShapeType="1"/>
            </p:cNvSpPr>
            <p:nvPr/>
          </p:nvSpPr>
          <p:spPr>
            <a:xfrm>
              <a:off x="0" y="68975"/>
              <a:ext cx="350154" cy="350154"/>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1" name="Freeform 12">
              <a:extLst>
                <a:ext uri="{FF2B5EF4-FFF2-40B4-BE49-F238E27FC236}">
                  <a16:creationId xmlns:a16="http://schemas.microsoft.com/office/drawing/2014/main" id="{0C867191-8BE7-D244-74A7-827F20590054}"/>
                </a:ext>
              </a:extLst>
            </p:cNvPr>
            <p:cNvSpPr>
              <a:spLocks noGrp="1" noRot="1" noMove="1" noResize="1" noEditPoints="1" noAdjustHandles="1" noChangeArrowheads="1" noChangeShapeType="1"/>
            </p:cNvSpPr>
            <p:nvPr/>
          </p:nvSpPr>
          <p:spPr>
            <a:xfrm>
              <a:off x="444684" y="-144221"/>
              <a:ext cx="202143" cy="202143"/>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sp>
          <p:nvSpPr>
            <p:cNvPr id="14" name="Freeform 8">
              <a:extLst>
                <a:ext uri="{FF2B5EF4-FFF2-40B4-BE49-F238E27FC236}">
                  <a16:creationId xmlns:a16="http://schemas.microsoft.com/office/drawing/2014/main" id="{E51B6CA7-969D-2F4E-ACFC-5458C4460FA0}"/>
                </a:ext>
              </a:extLst>
            </p:cNvPr>
            <p:cNvSpPr>
              <a:spLocks noGrp="1" noRot="1" noMove="1" noResize="1" noEditPoints="1" noAdjustHandles="1" noChangeArrowheads="1" noChangeShapeType="1"/>
            </p:cNvSpPr>
            <p:nvPr/>
          </p:nvSpPr>
          <p:spPr>
            <a:xfrm>
              <a:off x="-973045" y="-2675845"/>
              <a:ext cx="3517574" cy="3498387"/>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857277">
                <a:defRPr/>
              </a:pPr>
              <a:endParaRPr lang="en-GB" sz="1688">
                <a:solidFill>
                  <a:prstClr val="black"/>
                </a:solidFill>
                <a:latin typeface="Calibri"/>
              </a:endParaRPr>
            </a:p>
          </p:txBody>
        </p:sp>
        <p:sp>
          <p:nvSpPr>
            <p:cNvPr id="15" name="Freeform 9">
              <a:extLst>
                <a:ext uri="{FF2B5EF4-FFF2-40B4-BE49-F238E27FC236}">
                  <a16:creationId xmlns:a16="http://schemas.microsoft.com/office/drawing/2014/main" id="{C3209302-A89C-49C5-EDFC-4FBDB6EE4BBF}"/>
                </a:ext>
              </a:extLst>
            </p:cNvPr>
            <p:cNvSpPr>
              <a:spLocks noGrp="1" noRot="1" noMove="1" noResize="1" noEditPoints="1" noAdjustHandles="1" noChangeArrowheads="1" noChangeShapeType="1"/>
            </p:cNvSpPr>
            <p:nvPr/>
          </p:nvSpPr>
          <p:spPr>
            <a:xfrm>
              <a:off x="10016702" y="30438"/>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6" name="Freeform 11">
              <a:extLst>
                <a:ext uri="{FF2B5EF4-FFF2-40B4-BE49-F238E27FC236}">
                  <a16:creationId xmlns:a16="http://schemas.microsoft.com/office/drawing/2014/main" id="{0A070B4C-EDEA-F4A0-52FF-6CC65368B216}"/>
                </a:ext>
              </a:extLst>
            </p:cNvPr>
            <p:cNvSpPr>
              <a:spLocks noGrp="1" noRot="1" noMove="1" noResize="1" noEditPoints="1" noAdjustHandles="1" noChangeArrowheads="1" noChangeShapeType="1"/>
            </p:cNvSpPr>
            <p:nvPr/>
          </p:nvSpPr>
          <p:spPr>
            <a:xfrm>
              <a:off x="10992253" y="205515"/>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8"/>
              <a:endParaRPr lang="en-GB" dirty="0">
                <a:solidFill>
                  <a:prstClr val="black"/>
                </a:solidFill>
                <a:latin typeface="Calibri"/>
              </a:endParaRPr>
            </a:p>
          </p:txBody>
        </p:sp>
        <p:sp>
          <p:nvSpPr>
            <p:cNvPr id="17" name="Freeform 10">
              <a:extLst>
                <a:ext uri="{FF2B5EF4-FFF2-40B4-BE49-F238E27FC236}">
                  <a16:creationId xmlns:a16="http://schemas.microsoft.com/office/drawing/2014/main" id="{DAC360EB-59DE-75E9-1612-641CA3687ABE}"/>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914428"/>
              <a:endParaRPr lang="en-GB">
                <a:solidFill>
                  <a:prstClr val="black"/>
                </a:solidFill>
                <a:latin typeface="Calibri"/>
              </a:endParaRPr>
            </a:p>
          </p:txBody>
        </p:sp>
        <p:sp>
          <p:nvSpPr>
            <p:cNvPr id="18" name="Freeform 12">
              <a:extLst>
                <a:ext uri="{FF2B5EF4-FFF2-40B4-BE49-F238E27FC236}">
                  <a16:creationId xmlns:a16="http://schemas.microsoft.com/office/drawing/2014/main" id="{CD6E8834-149E-723D-7011-D4B16BC6A2A5}"/>
                </a:ext>
              </a:extLst>
            </p:cNvPr>
            <p:cNvSpPr>
              <a:spLocks noGrp="1" noRot="1" noMove="1" noResize="1" noEditPoints="1" noAdjustHandles="1" noChangeArrowheads="1" noChangeShapeType="1"/>
            </p:cNvSpPr>
            <p:nvPr/>
          </p:nvSpPr>
          <p:spPr>
            <a:xfrm>
              <a:off x="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914428"/>
              <a:endParaRPr lang="en-GB">
                <a:solidFill>
                  <a:prstClr val="black"/>
                </a:solidFill>
                <a:latin typeface="Calibri"/>
              </a:endParaRPr>
            </a:p>
          </p:txBody>
        </p:sp>
        <p:sp>
          <p:nvSpPr>
            <p:cNvPr id="19" name="Freeform 13">
              <a:extLst>
                <a:ext uri="{FF2B5EF4-FFF2-40B4-BE49-F238E27FC236}">
                  <a16:creationId xmlns:a16="http://schemas.microsoft.com/office/drawing/2014/main" id="{407D8442-A3CB-FEAA-B3CA-6E76AF1289CF}"/>
                </a:ext>
              </a:extLst>
            </p:cNvPr>
            <p:cNvSpPr>
              <a:spLocks noGrp="1" noRot="1" noMove="1" noResize="1" noEditPoints="1" noAdjustHandles="1" noChangeArrowheads="1" noChangeShapeType="1"/>
            </p:cNvSpPr>
            <p:nvPr/>
          </p:nvSpPr>
          <p:spPr>
            <a:xfrm>
              <a:off x="444685" y="630449"/>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914428"/>
              <a:endParaRPr lang="en-GB">
                <a:solidFill>
                  <a:prstClr val="black"/>
                </a:solidFill>
                <a:latin typeface="Calibri"/>
              </a:endParaRPr>
            </a:p>
          </p:txBody>
        </p:sp>
      </p:grpSp>
      <p:sp>
        <p:nvSpPr>
          <p:cNvPr id="8" name="TextBox 7">
            <a:extLst>
              <a:ext uri="{FF2B5EF4-FFF2-40B4-BE49-F238E27FC236}">
                <a16:creationId xmlns:a16="http://schemas.microsoft.com/office/drawing/2014/main" id="{391D6462-EFE0-6710-BE29-7BFC6FAF6DDB}"/>
              </a:ext>
            </a:extLst>
          </p:cNvPr>
          <p:cNvSpPr txBox="1"/>
          <p:nvPr/>
        </p:nvSpPr>
        <p:spPr>
          <a:xfrm>
            <a:off x="3193913" y="459944"/>
            <a:ext cx="5641288" cy="727122"/>
          </a:xfrm>
          <a:prstGeom prst="rect">
            <a:avLst/>
          </a:prstGeom>
          <a:noFill/>
        </p:spPr>
        <p:txBody>
          <a:bodyPr wrap="none" rtlCol="0">
            <a:spAutoFit/>
          </a:bodyPr>
          <a:lstStyle/>
          <a:p>
            <a:pPr defTabSz="857250"/>
            <a:r>
              <a:rPr lang="en-GB" sz="4125" b="1" dirty="0">
                <a:solidFill>
                  <a:srgbClr val="C22A62"/>
                </a:solidFill>
                <a:latin typeface="Poppins" panose="00000500000000000000" pitchFamily="2" charset="0"/>
                <a:cs typeface="Poppins" panose="00000500000000000000" pitchFamily="2" charset="0"/>
              </a:rPr>
              <a:t>RECEIVING AN OFFER</a:t>
            </a:r>
          </a:p>
        </p:txBody>
      </p:sp>
      <p:sp>
        <p:nvSpPr>
          <p:cNvPr id="3" name="Rectangle: Rounded Corners 2">
            <a:extLst>
              <a:ext uri="{FF2B5EF4-FFF2-40B4-BE49-F238E27FC236}">
                <a16:creationId xmlns:a16="http://schemas.microsoft.com/office/drawing/2014/main" id="{0823A1E0-04DB-212B-8919-C4EC298FB9BC}"/>
              </a:ext>
            </a:extLst>
          </p:cNvPr>
          <p:cNvSpPr/>
          <p:nvPr/>
        </p:nvSpPr>
        <p:spPr>
          <a:xfrm>
            <a:off x="2129520" y="1174661"/>
            <a:ext cx="7932961" cy="1311326"/>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An Unconditional Offer means you will have a place at the college, but </a:t>
            </a:r>
            <a:r>
              <a:rPr lang="en-GB" sz="2000" b="1" dirty="0">
                <a:solidFill>
                  <a:schemeClr val="tx1"/>
                </a:solidFill>
              </a:rPr>
              <a:t>you will still need to meet the entry requirements </a:t>
            </a:r>
            <a:r>
              <a:rPr lang="en-GB" sz="2000" dirty="0">
                <a:solidFill>
                  <a:schemeClr val="tx1"/>
                </a:solidFill>
              </a:rPr>
              <a:t>for the subject and level you want to study</a:t>
            </a:r>
          </a:p>
        </p:txBody>
      </p:sp>
      <p:sp>
        <p:nvSpPr>
          <p:cNvPr id="4" name="Rectangle 3">
            <a:extLst>
              <a:ext uri="{FF2B5EF4-FFF2-40B4-BE49-F238E27FC236}">
                <a16:creationId xmlns:a16="http://schemas.microsoft.com/office/drawing/2014/main" id="{CA0F77F0-FE5D-B3C1-B81D-05456FAD3692}"/>
              </a:ext>
            </a:extLst>
          </p:cNvPr>
          <p:cNvSpPr/>
          <p:nvPr/>
        </p:nvSpPr>
        <p:spPr>
          <a:xfrm>
            <a:off x="989382" y="3870430"/>
            <a:ext cx="1788416" cy="814297"/>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Level 3</a:t>
            </a:r>
          </a:p>
        </p:txBody>
      </p:sp>
      <p:sp>
        <p:nvSpPr>
          <p:cNvPr id="5" name="Rectangle 4">
            <a:extLst>
              <a:ext uri="{FF2B5EF4-FFF2-40B4-BE49-F238E27FC236}">
                <a16:creationId xmlns:a16="http://schemas.microsoft.com/office/drawing/2014/main" id="{43656D98-2248-22E9-D706-9927391F4B2A}"/>
              </a:ext>
            </a:extLst>
          </p:cNvPr>
          <p:cNvSpPr/>
          <p:nvPr/>
        </p:nvSpPr>
        <p:spPr>
          <a:xfrm>
            <a:off x="989382" y="4760283"/>
            <a:ext cx="1788416" cy="814297"/>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Level 2</a:t>
            </a:r>
          </a:p>
        </p:txBody>
      </p:sp>
      <p:sp>
        <p:nvSpPr>
          <p:cNvPr id="9" name="Rectangle 8">
            <a:extLst>
              <a:ext uri="{FF2B5EF4-FFF2-40B4-BE49-F238E27FC236}">
                <a16:creationId xmlns:a16="http://schemas.microsoft.com/office/drawing/2014/main" id="{DB1AB17B-2BA2-C92B-28EE-7E76F3DBCA87}"/>
              </a:ext>
            </a:extLst>
          </p:cNvPr>
          <p:cNvSpPr/>
          <p:nvPr/>
        </p:nvSpPr>
        <p:spPr>
          <a:xfrm>
            <a:off x="989382" y="5650136"/>
            <a:ext cx="1788416" cy="814297"/>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Level 1</a:t>
            </a:r>
          </a:p>
        </p:txBody>
      </p:sp>
      <p:sp>
        <p:nvSpPr>
          <p:cNvPr id="12" name="Rectangle 11">
            <a:extLst>
              <a:ext uri="{FF2B5EF4-FFF2-40B4-BE49-F238E27FC236}">
                <a16:creationId xmlns:a16="http://schemas.microsoft.com/office/drawing/2014/main" id="{5EA05F45-0539-8309-661A-A31A7879EDFD}"/>
              </a:ext>
            </a:extLst>
          </p:cNvPr>
          <p:cNvSpPr/>
          <p:nvPr/>
        </p:nvSpPr>
        <p:spPr>
          <a:xfrm>
            <a:off x="2860194" y="3870430"/>
            <a:ext cx="4052767" cy="814297"/>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Minimum of 5 GCSEs grade 4 and above including English and Maths</a:t>
            </a:r>
          </a:p>
        </p:txBody>
      </p:sp>
      <p:sp>
        <p:nvSpPr>
          <p:cNvPr id="20" name="Rectangle 19">
            <a:extLst>
              <a:ext uri="{FF2B5EF4-FFF2-40B4-BE49-F238E27FC236}">
                <a16:creationId xmlns:a16="http://schemas.microsoft.com/office/drawing/2014/main" id="{FF1F37AC-12B0-AC62-002B-37DE29FAF30D}"/>
              </a:ext>
            </a:extLst>
          </p:cNvPr>
          <p:cNvSpPr/>
          <p:nvPr/>
        </p:nvSpPr>
        <p:spPr>
          <a:xfrm>
            <a:off x="2860194" y="4763104"/>
            <a:ext cx="4052767" cy="814297"/>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Minimum of 4 GCSEs grade 3 and above including English and Maths</a:t>
            </a:r>
          </a:p>
        </p:txBody>
      </p:sp>
      <p:sp>
        <p:nvSpPr>
          <p:cNvPr id="21" name="Rectangle 20">
            <a:extLst>
              <a:ext uri="{FF2B5EF4-FFF2-40B4-BE49-F238E27FC236}">
                <a16:creationId xmlns:a16="http://schemas.microsoft.com/office/drawing/2014/main" id="{3E00AF49-7EAF-5074-9CA1-CEB2ABD6156C}"/>
              </a:ext>
            </a:extLst>
          </p:cNvPr>
          <p:cNvSpPr/>
          <p:nvPr/>
        </p:nvSpPr>
        <p:spPr>
          <a:xfrm>
            <a:off x="2860194" y="5657795"/>
            <a:ext cx="4052767" cy="814297"/>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Minimum of 4 GCSEs grade 1-3 including Maths and English</a:t>
            </a:r>
          </a:p>
        </p:txBody>
      </p:sp>
      <p:sp>
        <p:nvSpPr>
          <p:cNvPr id="22" name="Rectangle 21">
            <a:extLst>
              <a:ext uri="{FF2B5EF4-FFF2-40B4-BE49-F238E27FC236}">
                <a16:creationId xmlns:a16="http://schemas.microsoft.com/office/drawing/2014/main" id="{4788F961-FADA-0954-099B-4549D64FB52B}"/>
              </a:ext>
            </a:extLst>
          </p:cNvPr>
          <p:cNvSpPr/>
          <p:nvPr/>
        </p:nvSpPr>
        <p:spPr>
          <a:xfrm>
            <a:off x="6995357" y="4772537"/>
            <a:ext cx="4052767" cy="814297"/>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You will need to re-sit Maths and/ or English to get a grade 4 before you can progress to Level 3</a:t>
            </a:r>
          </a:p>
        </p:txBody>
      </p:sp>
      <p:sp>
        <p:nvSpPr>
          <p:cNvPr id="23" name="Rectangle 22">
            <a:extLst>
              <a:ext uri="{FF2B5EF4-FFF2-40B4-BE49-F238E27FC236}">
                <a16:creationId xmlns:a16="http://schemas.microsoft.com/office/drawing/2014/main" id="{F95DEFF5-FE5E-238F-4B03-5A0100ECD06A}"/>
              </a:ext>
            </a:extLst>
          </p:cNvPr>
          <p:cNvSpPr/>
          <p:nvPr/>
        </p:nvSpPr>
        <p:spPr>
          <a:xfrm>
            <a:off x="6995357" y="5662390"/>
            <a:ext cx="4052767" cy="814297"/>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You will need to re-sit Maths and/ or English to get a grade 3 before you can progress to Level 2, or grade 4 for Level 3</a:t>
            </a:r>
          </a:p>
        </p:txBody>
      </p:sp>
      <p:sp>
        <p:nvSpPr>
          <p:cNvPr id="25" name="Rectangle: Rounded Corners 24">
            <a:extLst>
              <a:ext uri="{FF2B5EF4-FFF2-40B4-BE49-F238E27FC236}">
                <a16:creationId xmlns:a16="http://schemas.microsoft.com/office/drawing/2014/main" id="{5AADB74D-01B6-C845-EF6B-5DF3151E14C0}"/>
              </a:ext>
            </a:extLst>
          </p:cNvPr>
          <p:cNvSpPr/>
          <p:nvPr/>
        </p:nvSpPr>
        <p:spPr>
          <a:xfrm>
            <a:off x="2129520" y="2767143"/>
            <a:ext cx="7932961" cy="814297"/>
          </a:xfrm>
          <a:prstGeom prst="round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These are the typical minimum requirements – </a:t>
            </a:r>
            <a:r>
              <a:rPr lang="en-GB" sz="2000" b="1" i="1" dirty="0">
                <a:solidFill>
                  <a:schemeClr val="tx1"/>
                </a:solidFill>
              </a:rPr>
              <a:t>check the college website!</a:t>
            </a:r>
          </a:p>
        </p:txBody>
      </p:sp>
      <p:pic>
        <p:nvPicPr>
          <p:cNvPr id="52" name="Audio 51">
            <a:hlinkClick r:id="" action="ppaction://media"/>
            <a:extLst>
              <a:ext uri="{FF2B5EF4-FFF2-40B4-BE49-F238E27FC236}">
                <a16:creationId xmlns:a16="http://schemas.microsoft.com/office/drawing/2014/main" id="{0BA83029-5B4F-B387-7AEE-C65E6723E6E3}"/>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
        <p:nvSpPr>
          <p:cNvPr id="45" name="Oval 44">
            <a:extLst>
              <a:ext uri="{FF2B5EF4-FFF2-40B4-BE49-F238E27FC236}">
                <a16:creationId xmlns:a16="http://schemas.microsoft.com/office/drawing/2014/main" id="{43743797-D310-58D1-A2E6-4D1A55353A96}"/>
              </a:ext>
            </a:extLst>
          </p:cNvPr>
          <p:cNvSpPr/>
          <p:nvPr/>
        </p:nvSpPr>
        <p:spPr>
          <a:xfrm>
            <a:off x="10191779" y="2596716"/>
            <a:ext cx="1813111" cy="1664567"/>
          </a:xfrm>
          <a:prstGeom prst="ellipse">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3771538593"/>
      </p:ext>
    </p:extLst>
  </p:cSld>
  <p:clrMapOvr>
    <a:masterClrMapping/>
  </p:clrMapOvr>
  <mc:AlternateContent xmlns:mc="http://schemas.openxmlformats.org/markup-compatibility/2006" xmlns:p14="http://schemas.microsoft.com/office/powerpoint/2010/main">
    <mc:Choice Requires="p14">
      <p:transition spd="slow" p14:dur="2000" advTm="109967"/>
    </mc:Choice>
    <mc:Fallback xmlns="">
      <p:transition spd="slow" advTm="1099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2"/>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heel(1)">
                                      <p:cBhvr>
                                        <p:cTn id="11" dur="59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52"/>
                </p:tgtEl>
              </p:cMediaNode>
            </p:audio>
          </p:childTnLst>
        </p:cTn>
      </p:par>
    </p:tnLst>
    <p:bldLst>
      <p:bldP spid="4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9000" b="-9000"/>
          </a:stretch>
        </a:blipFill>
        <a:effectLst/>
      </p:bgPr>
    </p:bg>
    <p:spTree>
      <p:nvGrpSpPr>
        <p:cNvPr id="1" name="">
          <a:extLst>
            <a:ext uri="{FF2B5EF4-FFF2-40B4-BE49-F238E27FC236}">
              <a16:creationId xmlns:a16="http://schemas.microsoft.com/office/drawing/2014/main" id="{1E1F1EF4-18F9-A240-BF9E-B4AD02B77FBD}"/>
            </a:ext>
          </a:extLst>
        </p:cNvPr>
        <p:cNvGrpSpPr/>
        <p:nvPr/>
      </p:nvGrpSpPr>
      <p:grpSpPr>
        <a:xfrm>
          <a:off x="0" y="0"/>
          <a:ext cx="0" cy="0"/>
          <a:chOff x="0" y="0"/>
          <a:chExt cx="0" cy="0"/>
        </a:xfrm>
      </p:grpSpPr>
      <p:sp>
        <p:nvSpPr>
          <p:cNvPr id="28" name="Oval 27">
            <a:extLst>
              <a:ext uri="{FF2B5EF4-FFF2-40B4-BE49-F238E27FC236}">
                <a16:creationId xmlns:a16="http://schemas.microsoft.com/office/drawing/2014/main" id="{D933FA61-315C-F4DD-18A0-1F6D47527A9D}"/>
              </a:ext>
            </a:extLst>
          </p:cNvPr>
          <p:cNvSpPr/>
          <p:nvPr/>
        </p:nvSpPr>
        <p:spPr>
          <a:xfrm>
            <a:off x="769777" y="3429000"/>
            <a:ext cx="3240000" cy="3240000"/>
          </a:xfrm>
          <a:prstGeom prst="ellipse">
            <a:avLst/>
          </a:prstGeom>
          <a:solidFill>
            <a:srgbClr val="1B95B1"/>
          </a:solidFill>
          <a:ln>
            <a:solidFill>
              <a:srgbClr val="1B95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82"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B0A56AD4-8284-0746-E020-0BB59276695D}"/>
              </a:ext>
            </a:extLst>
          </p:cNvPr>
          <p:cNvSpPr txBox="1"/>
          <p:nvPr/>
        </p:nvSpPr>
        <p:spPr>
          <a:xfrm>
            <a:off x="841537" y="4308877"/>
            <a:ext cx="3096480" cy="1569660"/>
          </a:xfrm>
          <a:prstGeom prst="rect">
            <a:avLst/>
          </a:prstGeom>
          <a:noFill/>
        </p:spPr>
        <p:txBody>
          <a:bodyPr wrap="square" rtlCol="0">
            <a:spAutoFit/>
          </a:bodyPr>
          <a:lstStyle/>
          <a:p>
            <a:pPr marL="0" marR="0" lvl="0" indent="0" algn="ctr" defTabSz="457191"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Calibri"/>
                <a:ea typeface="+mn-ea"/>
                <a:cs typeface="+mn-cs"/>
              </a:rPr>
              <a:t>What support can you get at </a:t>
            </a:r>
            <a:r>
              <a:rPr lang="en-GB" sz="3200" b="1" dirty="0">
                <a:solidFill>
                  <a:srgbClr val="FFFFFF"/>
                </a:solidFill>
                <a:latin typeface="Calibri"/>
              </a:rPr>
              <a:t>Post-16</a:t>
            </a:r>
            <a:r>
              <a:rPr kumimoji="0" lang="en-GB" sz="3200" b="1" i="0" u="none" strike="noStrike" kern="1200" cap="none" spc="0" normalizeH="0" baseline="0" noProof="0" dirty="0">
                <a:ln>
                  <a:noFill/>
                </a:ln>
                <a:solidFill>
                  <a:srgbClr val="FFFFFF"/>
                </a:solidFill>
                <a:effectLst/>
                <a:uLnTx/>
                <a:uFillTx/>
                <a:latin typeface="Calibri"/>
                <a:ea typeface="+mn-ea"/>
                <a:cs typeface="+mn-cs"/>
              </a:rPr>
              <a:t>?</a:t>
            </a:r>
          </a:p>
        </p:txBody>
      </p:sp>
      <p:pic>
        <p:nvPicPr>
          <p:cNvPr id="5" name="Audio 4">
            <a:hlinkClick r:id="" action="ppaction://media"/>
            <a:extLst>
              <a:ext uri="{FF2B5EF4-FFF2-40B4-BE49-F238E27FC236}">
                <a16:creationId xmlns:a16="http://schemas.microsoft.com/office/drawing/2014/main" id="{1DA050E4-7C80-6460-1E4B-9F4BD06779A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81329207"/>
      </p:ext>
    </p:extLst>
  </p:cSld>
  <p:clrMapOvr>
    <a:masterClrMapping/>
  </p:clrMapOvr>
  <mc:AlternateContent xmlns:mc="http://schemas.openxmlformats.org/markup-compatibility/2006" xmlns:p14="http://schemas.microsoft.com/office/powerpoint/2010/main">
    <mc:Choice Requires="p14">
      <p:transition spd="slow" p14:dur="2000" advTm="6741"/>
    </mc:Choice>
    <mc:Fallback xmlns="">
      <p:transition spd="slow" advTm="67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E5E0327C-2405-830A-44D1-C8A9EDB6D48D}"/>
              </a:ext>
            </a:extLst>
          </p:cNvPr>
          <p:cNvGrpSpPr>
            <a:grpSpLocks noGrp="1" noUngrp="1" noRot="1" noMove="1" noResize="1"/>
          </p:cNvGrpSpPr>
          <p:nvPr/>
        </p:nvGrpSpPr>
        <p:grpSpPr>
          <a:xfrm>
            <a:off x="-1934578" y="-1267214"/>
            <a:ext cx="14126578" cy="8849738"/>
            <a:chOff x="-1934578" y="-1267214"/>
            <a:chExt cx="14126578" cy="8849738"/>
          </a:xfrm>
        </p:grpSpPr>
        <p:sp>
          <p:nvSpPr>
            <p:cNvPr id="26" name="Freeform 2">
              <a:extLst>
                <a:ext uri="{FF2B5EF4-FFF2-40B4-BE49-F238E27FC236}">
                  <a16:creationId xmlns:a16="http://schemas.microsoft.com/office/drawing/2014/main" id="{C482F200-6891-87B7-3FCC-A3A78C5C4BF2}"/>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5"/>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5" name="Group 3">
              <a:extLst>
                <a:ext uri="{FF2B5EF4-FFF2-40B4-BE49-F238E27FC236}">
                  <a16:creationId xmlns:a16="http://schemas.microsoft.com/office/drawing/2014/main" id="{1B97F054-0780-00B6-39F0-D114336F3534}"/>
                </a:ext>
              </a:extLst>
            </p:cNvPr>
            <p:cNvGrpSpPr>
              <a:grpSpLocks noGrp="1" noUngrp="1" noRot="1" noMove="1" noResize="1"/>
            </p:cNvGrpSpPr>
            <p:nvPr/>
          </p:nvGrpSpPr>
          <p:grpSpPr>
            <a:xfrm>
              <a:off x="-1934578" y="-584243"/>
              <a:ext cx="4960667" cy="1311326"/>
              <a:chOff x="0" y="0"/>
              <a:chExt cx="6614223" cy="1748435"/>
            </a:xfrm>
          </p:grpSpPr>
          <p:sp>
            <p:nvSpPr>
              <p:cNvPr id="6" name="Freeform 4">
                <a:extLst>
                  <a:ext uri="{FF2B5EF4-FFF2-40B4-BE49-F238E27FC236}">
                    <a16:creationId xmlns:a16="http://schemas.microsoft.com/office/drawing/2014/main" id="{B37A86CA-15C9-6333-AB8E-AC08F6EBF7F5}"/>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5">
                <a:extLst>
                  <a:ext uri="{FF2B5EF4-FFF2-40B4-BE49-F238E27FC236}">
                    <a16:creationId xmlns:a16="http://schemas.microsoft.com/office/drawing/2014/main" id="{8600F723-080A-E054-53FA-8B6627216CE5}"/>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a:extLst>
                <a:ext uri="{FF2B5EF4-FFF2-40B4-BE49-F238E27FC236}">
                  <a16:creationId xmlns:a16="http://schemas.microsoft.com/office/drawing/2014/main" id="{210E004B-2EFB-E9B4-C6EE-7019575D851A}"/>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9" name="Group 10">
              <a:extLst>
                <a:ext uri="{FF2B5EF4-FFF2-40B4-BE49-F238E27FC236}">
                  <a16:creationId xmlns:a16="http://schemas.microsoft.com/office/drawing/2014/main" id="{D847FDAF-9BA4-8459-75DE-58D151FA24BD}"/>
                </a:ext>
              </a:extLst>
            </p:cNvPr>
            <p:cNvGrpSpPr>
              <a:grpSpLocks noGrp="1" noUngrp="1" noRot="1" noMove="1" noResize="1"/>
            </p:cNvGrpSpPr>
            <p:nvPr/>
          </p:nvGrpSpPr>
          <p:grpSpPr>
            <a:xfrm>
              <a:off x="0" y="-144221"/>
              <a:ext cx="646827" cy="563350"/>
              <a:chOff x="0" y="0"/>
              <a:chExt cx="862437" cy="751133"/>
            </a:xfrm>
          </p:grpSpPr>
          <p:sp>
            <p:nvSpPr>
              <p:cNvPr id="10" name="Freeform 11">
                <a:extLst>
                  <a:ext uri="{FF2B5EF4-FFF2-40B4-BE49-F238E27FC236}">
                    <a16:creationId xmlns:a16="http://schemas.microsoft.com/office/drawing/2014/main" id="{B9BE74A7-B1A7-AFBB-7F9F-95A76D6E86B0}"/>
                  </a:ext>
                </a:extLst>
              </p:cNvPr>
              <p:cNvSpPr>
                <a:spLocks noGrp="1" noRot="1" noMove="1" noResize="1" noEditPoints="1" noAdjustHandles="1" noChangeArrowheads="1" noChangeShapeType="1"/>
              </p:cNvSpPr>
              <p:nvPr/>
            </p:nvSpPr>
            <p:spPr>
              <a:xfrm>
                <a:off x="0" y="284261"/>
                <a:ext cx="466872" cy="466872"/>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2">
                <a:extLst>
                  <a:ext uri="{FF2B5EF4-FFF2-40B4-BE49-F238E27FC236}">
                    <a16:creationId xmlns:a16="http://schemas.microsoft.com/office/drawing/2014/main" id="{49115858-B336-A47E-6526-AF029C8E9857}"/>
                  </a:ext>
                </a:extLst>
              </p:cNvPr>
              <p:cNvSpPr>
                <a:spLocks noGrp="1" noRot="1" noMove="1" noResize="1" noEditPoints="1" noAdjustHandles="1" noChangeArrowheads="1" noChangeShapeType="1"/>
              </p:cNvSpPr>
              <p:nvPr/>
            </p:nvSpPr>
            <p:spPr>
              <a:xfrm>
                <a:off x="592913" y="0"/>
                <a:ext cx="269524" cy="269524"/>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2">
              <a:extLst>
                <a:ext uri="{FF2B5EF4-FFF2-40B4-BE49-F238E27FC236}">
                  <a16:creationId xmlns:a16="http://schemas.microsoft.com/office/drawing/2014/main" id="{7DA8774A-F201-E92B-0CD2-ED6CD0E3A477}"/>
                </a:ext>
              </a:extLst>
            </p:cNvPr>
            <p:cNvGrpSpPr>
              <a:grpSpLocks noGrp="1" noUngrp="1" noRot="1" noMove="1" noResize="1"/>
            </p:cNvGrpSpPr>
            <p:nvPr/>
          </p:nvGrpSpPr>
          <p:grpSpPr>
            <a:xfrm>
              <a:off x="-456194" y="0"/>
              <a:ext cx="2791988" cy="7582524"/>
              <a:chOff x="0" y="0"/>
              <a:chExt cx="3722650" cy="10110032"/>
            </a:xfrm>
          </p:grpSpPr>
          <p:sp>
            <p:nvSpPr>
              <p:cNvPr id="13" name="Freeform 3">
                <a:extLst>
                  <a:ext uri="{FF2B5EF4-FFF2-40B4-BE49-F238E27FC236}">
                    <a16:creationId xmlns:a16="http://schemas.microsoft.com/office/drawing/2014/main" id="{DD7B54B4-0B8F-66C5-84BB-51F84DE5F606}"/>
                  </a:ext>
                </a:extLst>
              </p:cNvPr>
              <p:cNvSpPr>
                <a:spLocks noGrp="1" noRot="1" noMove="1" noResize="1" noEditPoints="1" noAdjustHandles="1" noChangeArrowheads="1" noChangeShapeType="1"/>
              </p:cNvSpPr>
              <p:nvPr/>
            </p:nvSpPr>
            <p:spPr>
              <a:xfrm rot="-5400000">
                <a:off x="-718889" y="718889"/>
                <a:ext cx="3186214" cy="1748435"/>
              </a:xfrm>
              <a:custGeom>
                <a:avLst/>
                <a:gdLst/>
                <a:ahLst/>
                <a:cxnLst/>
                <a:rect l="l" t="t" r="r" b="b"/>
                <a:pathLst>
                  <a:path w="3186214" h="1748435">
                    <a:moveTo>
                      <a:pt x="0" y="0"/>
                    </a:moveTo>
                    <a:lnTo>
                      <a:pt x="3186213" y="0"/>
                    </a:lnTo>
                    <a:lnTo>
                      <a:pt x="3186213" y="1748435"/>
                    </a:lnTo>
                    <a:lnTo>
                      <a:pt x="0" y="1748435"/>
                    </a:lnTo>
                    <a:lnTo>
                      <a:pt x="0" y="0"/>
                    </a:lnTo>
                    <a:close/>
                  </a:path>
                </a:pathLst>
              </a:custGeom>
              <a:blipFill>
                <a:blip>
                  <a:alphaModFix amt="49000"/>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Freeform 4">
                <a:extLst>
                  <a:ext uri="{FF2B5EF4-FFF2-40B4-BE49-F238E27FC236}">
                    <a16:creationId xmlns:a16="http://schemas.microsoft.com/office/drawing/2014/main" id="{05C0DBBB-0810-15A8-AAD0-E7851C9EB4EE}"/>
                  </a:ext>
                </a:extLst>
              </p:cNvPr>
              <p:cNvSpPr>
                <a:spLocks noGrp="1" noRot="1" noMove="1" noResize="1" noEditPoints="1" noAdjustHandles="1" noChangeArrowheads="1" noChangeShapeType="1"/>
              </p:cNvSpPr>
              <p:nvPr/>
            </p:nvSpPr>
            <p:spPr>
              <a:xfrm rot="-5400000">
                <a:off x="1255326" y="718889"/>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9000"/>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5" name="Freeform 5">
                <a:extLst>
                  <a:ext uri="{FF2B5EF4-FFF2-40B4-BE49-F238E27FC236}">
                    <a16:creationId xmlns:a16="http://schemas.microsoft.com/office/drawing/2014/main" id="{2641A2A9-F84B-38FF-D042-DDEE5A43BFC6}"/>
                  </a:ext>
                </a:extLst>
              </p:cNvPr>
              <p:cNvSpPr>
                <a:spLocks noGrp="1" noRot="1" noMove="1" noResize="1" noEditPoints="1" noAdjustHandles="1" noChangeArrowheads="1" noChangeShapeType="1"/>
              </p:cNvSpPr>
              <p:nvPr/>
            </p:nvSpPr>
            <p:spPr>
              <a:xfrm rot="-5400000">
                <a:off x="-718889" y="4159839"/>
                <a:ext cx="3186214" cy="1748435"/>
              </a:xfrm>
              <a:custGeom>
                <a:avLst/>
                <a:gdLst/>
                <a:ahLst/>
                <a:cxnLst/>
                <a:rect l="l" t="t" r="r" b="b"/>
                <a:pathLst>
                  <a:path w="3186214" h="1748435">
                    <a:moveTo>
                      <a:pt x="0" y="0"/>
                    </a:moveTo>
                    <a:lnTo>
                      <a:pt x="3186213" y="0"/>
                    </a:lnTo>
                    <a:lnTo>
                      <a:pt x="3186213" y="1748435"/>
                    </a:lnTo>
                    <a:lnTo>
                      <a:pt x="0" y="1748435"/>
                    </a:lnTo>
                    <a:lnTo>
                      <a:pt x="0" y="0"/>
                    </a:lnTo>
                    <a:close/>
                  </a:path>
                </a:pathLst>
              </a:custGeom>
              <a:blipFill>
                <a:blip>
                  <a:alphaModFix amt="49000"/>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6" name="Freeform 6">
                <a:extLst>
                  <a:ext uri="{FF2B5EF4-FFF2-40B4-BE49-F238E27FC236}">
                    <a16:creationId xmlns:a16="http://schemas.microsoft.com/office/drawing/2014/main" id="{4102A4F2-A1D7-4B81-71FB-8B2BC5A34395}"/>
                  </a:ext>
                </a:extLst>
              </p:cNvPr>
              <p:cNvSpPr>
                <a:spLocks noGrp="1" noRot="1" noMove="1" noResize="1" noEditPoints="1" noAdjustHandles="1" noChangeArrowheads="1" noChangeShapeType="1"/>
              </p:cNvSpPr>
              <p:nvPr/>
            </p:nvSpPr>
            <p:spPr>
              <a:xfrm rot="-5400000">
                <a:off x="1255326" y="4159839"/>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9000"/>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7" name="Freeform 7">
                <a:extLst>
                  <a:ext uri="{FF2B5EF4-FFF2-40B4-BE49-F238E27FC236}">
                    <a16:creationId xmlns:a16="http://schemas.microsoft.com/office/drawing/2014/main" id="{5C0C0F42-9011-F1AD-1370-3B3514BBFEA5}"/>
                  </a:ext>
                </a:extLst>
              </p:cNvPr>
              <p:cNvSpPr>
                <a:spLocks noGrp="1" noRot="1" noMove="1" noResize="1" noEditPoints="1" noAdjustHandles="1" noChangeArrowheads="1" noChangeShapeType="1"/>
              </p:cNvSpPr>
              <p:nvPr/>
            </p:nvSpPr>
            <p:spPr>
              <a:xfrm rot="-5400000">
                <a:off x="-718889" y="7642707"/>
                <a:ext cx="3186214" cy="1748435"/>
              </a:xfrm>
              <a:custGeom>
                <a:avLst/>
                <a:gdLst/>
                <a:ahLst/>
                <a:cxnLst/>
                <a:rect l="l" t="t" r="r" b="b"/>
                <a:pathLst>
                  <a:path w="3186214" h="1748435">
                    <a:moveTo>
                      <a:pt x="0" y="0"/>
                    </a:moveTo>
                    <a:lnTo>
                      <a:pt x="3186213" y="0"/>
                    </a:lnTo>
                    <a:lnTo>
                      <a:pt x="3186213" y="1748435"/>
                    </a:lnTo>
                    <a:lnTo>
                      <a:pt x="0" y="1748435"/>
                    </a:lnTo>
                    <a:lnTo>
                      <a:pt x="0" y="0"/>
                    </a:lnTo>
                    <a:close/>
                  </a:path>
                </a:pathLst>
              </a:custGeom>
              <a:blipFill>
                <a:blip>
                  <a:alphaModFix amt="49000"/>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8" name="Freeform 8">
                <a:extLst>
                  <a:ext uri="{FF2B5EF4-FFF2-40B4-BE49-F238E27FC236}">
                    <a16:creationId xmlns:a16="http://schemas.microsoft.com/office/drawing/2014/main" id="{DBCB01C1-4382-0D63-A19C-392A85B830A5}"/>
                  </a:ext>
                </a:extLst>
              </p:cNvPr>
              <p:cNvSpPr>
                <a:spLocks noGrp="1" noRot="1" noMove="1" noResize="1" noEditPoints="1" noAdjustHandles="1" noChangeArrowheads="1" noChangeShapeType="1"/>
              </p:cNvSpPr>
              <p:nvPr/>
            </p:nvSpPr>
            <p:spPr>
              <a:xfrm rot="-5400000">
                <a:off x="1255326" y="7642707"/>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9000"/>
                  <a:extLst>
                    <a:ext uri="{96DAC541-7B7A-43D3-8B79-37D633B846F1}">
                      <asvg:svgBlip xmlns:asvg="http://schemas.microsoft.com/office/drawing/2016/SVG/main" r:embed="rId6"/>
                    </a:ext>
                  </a:extLst>
                </a:blip>
                <a:stretch>
                  <a:fillRect/>
                </a:stretch>
              </a:blipFill>
            </p:spPr>
            <p:txBody>
              <a:bodyPr/>
              <a:lstStyle/>
              <a:p>
                <a:endParaRPr lang="en-GB"/>
              </a:p>
            </p:txBody>
          </p:sp>
        </p:grpSp>
        <p:sp>
          <p:nvSpPr>
            <p:cNvPr id="19" name="Freeform 13">
              <a:extLst>
                <a:ext uri="{FF2B5EF4-FFF2-40B4-BE49-F238E27FC236}">
                  <a16:creationId xmlns:a16="http://schemas.microsoft.com/office/drawing/2014/main" id="{5F0E127A-A0DC-3684-C991-1AB4B13EFB49}"/>
                </a:ext>
              </a:extLst>
            </p:cNvPr>
            <p:cNvSpPr>
              <a:spLocks noGrp="1" noRot="1" noMove="1" noResize="1" noEditPoints="1" noAdjustHandles="1" noChangeArrowheads="1" noChangeShapeType="1"/>
            </p:cNvSpPr>
            <p:nvPr/>
          </p:nvSpPr>
          <p:spPr>
            <a:xfrm>
              <a:off x="-593667" y="0"/>
              <a:ext cx="1533467" cy="1525102"/>
            </a:xfrm>
            <a:custGeom>
              <a:avLst/>
              <a:gdLst/>
              <a:ahLst/>
              <a:cxnLst/>
              <a:rect l="l" t="t" r="r" b="b"/>
              <a:pathLst>
                <a:path w="1533467" h="1525102">
                  <a:moveTo>
                    <a:pt x="0" y="0"/>
                  </a:moveTo>
                  <a:lnTo>
                    <a:pt x="1533467" y="0"/>
                  </a:lnTo>
                  <a:lnTo>
                    <a:pt x="1533467" y="1525102"/>
                  </a:lnTo>
                  <a:lnTo>
                    <a:pt x="0" y="152510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0" name="Freeform 14">
              <a:extLst>
                <a:ext uri="{FF2B5EF4-FFF2-40B4-BE49-F238E27FC236}">
                  <a16:creationId xmlns:a16="http://schemas.microsoft.com/office/drawing/2014/main" id="{30566D6C-6FAC-354E-4D99-F3397C3F8EE0}"/>
                </a:ext>
              </a:extLst>
            </p:cNvPr>
            <p:cNvSpPr>
              <a:spLocks noGrp="1" noRot="1" noMove="1" noResize="1" noEditPoints="1" noAdjustHandles="1" noChangeArrowheads="1" noChangeShapeType="1"/>
            </p:cNvSpPr>
            <p:nvPr/>
          </p:nvSpPr>
          <p:spPr>
            <a:xfrm rot="-3332679">
              <a:off x="1105446" y="1302363"/>
              <a:ext cx="1403782" cy="1646226"/>
            </a:xfrm>
            <a:custGeom>
              <a:avLst/>
              <a:gdLst/>
              <a:ahLst/>
              <a:cxnLst/>
              <a:rect l="l" t="t" r="r" b="b"/>
              <a:pathLst>
                <a:path w="1403782" h="1646226">
                  <a:moveTo>
                    <a:pt x="0" y="0"/>
                  </a:moveTo>
                  <a:lnTo>
                    <a:pt x="1403781" y="0"/>
                  </a:lnTo>
                  <a:lnTo>
                    <a:pt x="1403781" y="1646226"/>
                  </a:lnTo>
                  <a:lnTo>
                    <a:pt x="0" y="164622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21" name="Freeform 15">
              <a:extLst>
                <a:ext uri="{FF2B5EF4-FFF2-40B4-BE49-F238E27FC236}">
                  <a16:creationId xmlns:a16="http://schemas.microsoft.com/office/drawing/2014/main" id="{B030A70C-A719-FF5D-77DE-48725D360F75}"/>
                </a:ext>
              </a:extLst>
            </p:cNvPr>
            <p:cNvSpPr>
              <a:spLocks noGrp="1" noRot="1" noMove="1" noResize="1" noEditPoints="1" noAdjustHandles="1" noChangeArrowheads="1" noChangeShapeType="1"/>
            </p:cNvSpPr>
            <p:nvPr/>
          </p:nvSpPr>
          <p:spPr>
            <a:xfrm rot="2700000">
              <a:off x="-136120" y="2941487"/>
              <a:ext cx="1735281" cy="1725816"/>
            </a:xfrm>
            <a:custGeom>
              <a:avLst/>
              <a:gdLst/>
              <a:ahLst/>
              <a:cxnLst/>
              <a:rect l="l" t="t" r="r" b="b"/>
              <a:pathLst>
                <a:path w="1735281" h="1725816">
                  <a:moveTo>
                    <a:pt x="0" y="0"/>
                  </a:moveTo>
                  <a:lnTo>
                    <a:pt x="1735280" y="0"/>
                  </a:lnTo>
                  <a:lnTo>
                    <a:pt x="1735280" y="1725815"/>
                  </a:lnTo>
                  <a:lnTo>
                    <a:pt x="0" y="172581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2" name="Freeform 16">
              <a:extLst>
                <a:ext uri="{FF2B5EF4-FFF2-40B4-BE49-F238E27FC236}">
                  <a16:creationId xmlns:a16="http://schemas.microsoft.com/office/drawing/2014/main" id="{DDEAB277-3713-4B21-F7F6-C3E074AC06C7}"/>
                </a:ext>
              </a:extLst>
            </p:cNvPr>
            <p:cNvSpPr>
              <a:spLocks noGrp="1" noRot="1" noMove="1" noResize="1" noEditPoints="1" noAdjustHandles="1" noChangeArrowheads="1" noChangeShapeType="1"/>
            </p:cNvSpPr>
            <p:nvPr/>
          </p:nvSpPr>
          <p:spPr>
            <a:xfrm rot="-8540686">
              <a:off x="1088164" y="5374001"/>
              <a:ext cx="1403782" cy="1646226"/>
            </a:xfrm>
            <a:custGeom>
              <a:avLst/>
              <a:gdLst/>
              <a:ahLst/>
              <a:cxnLst/>
              <a:rect l="l" t="t" r="r" b="b"/>
              <a:pathLst>
                <a:path w="1403782" h="1646226">
                  <a:moveTo>
                    <a:pt x="0" y="0"/>
                  </a:moveTo>
                  <a:lnTo>
                    <a:pt x="1403781" y="0"/>
                  </a:lnTo>
                  <a:lnTo>
                    <a:pt x="1403781" y="1646226"/>
                  </a:lnTo>
                  <a:lnTo>
                    <a:pt x="0" y="164622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23" name="Freeform 17">
              <a:extLst>
                <a:ext uri="{FF2B5EF4-FFF2-40B4-BE49-F238E27FC236}">
                  <a16:creationId xmlns:a16="http://schemas.microsoft.com/office/drawing/2014/main" id="{FEB5DAB2-CD72-4717-AA11-38157B41AC90}"/>
                </a:ext>
              </a:extLst>
            </p:cNvPr>
            <p:cNvSpPr>
              <a:spLocks noGrp="1" noRot="1" noMove="1" noResize="1" noEditPoints="1" noAdjustHandles="1" noChangeArrowheads="1" noChangeShapeType="1"/>
            </p:cNvSpPr>
            <p:nvPr/>
          </p:nvSpPr>
          <p:spPr>
            <a:xfrm rot="2700000">
              <a:off x="1509122" y="4156906"/>
              <a:ext cx="1140106" cy="1133887"/>
            </a:xfrm>
            <a:custGeom>
              <a:avLst/>
              <a:gdLst/>
              <a:ahLst/>
              <a:cxnLst/>
              <a:rect l="l" t="t" r="r" b="b"/>
              <a:pathLst>
                <a:path w="1140106" h="1133887">
                  <a:moveTo>
                    <a:pt x="0" y="0"/>
                  </a:moveTo>
                  <a:lnTo>
                    <a:pt x="1140106" y="0"/>
                  </a:lnTo>
                  <a:lnTo>
                    <a:pt x="1140106" y="1133888"/>
                  </a:lnTo>
                  <a:lnTo>
                    <a:pt x="0" y="113388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24" name="Freeform 18">
              <a:extLst>
                <a:ext uri="{FF2B5EF4-FFF2-40B4-BE49-F238E27FC236}">
                  <a16:creationId xmlns:a16="http://schemas.microsoft.com/office/drawing/2014/main" id="{E52567C6-27E4-CB69-6E2D-C9FE92144A12}"/>
                </a:ext>
              </a:extLst>
            </p:cNvPr>
            <p:cNvSpPr>
              <a:spLocks noGrp="1" noRot="1" noMove="1" noResize="1" noEditPoints="1" noAdjustHandles="1" noChangeArrowheads="1" noChangeShapeType="1"/>
            </p:cNvSpPr>
            <p:nvPr/>
          </p:nvSpPr>
          <p:spPr>
            <a:xfrm rot="-3914768">
              <a:off x="821155" y="-1262451"/>
              <a:ext cx="1746371" cy="1736846"/>
            </a:xfrm>
            <a:custGeom>
              <a:avLst/>
              <a:gdLst/>
              <a:ahLst/>
              <a:cxnLst/>
              <a:rect l="l" t="t" r="r" b="b"/>
              <a:pathLst>
                <a:path w="1746371" h="1736846">
                  <a:moveTo>
                    <a:pt x="0" y="0"/>
                  </a:moveTo>
                  <a:lnTo>
                    <a:pt x="1746371" y="0"/>
                  </a:lnTo>
                  <a:lnTo>
                    <a:pt x="1746371" y="1736845"/>
                  </a:lnTo>
                  <a:lnTo>
                    <a:pt x="0" y="1736845"/>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25" name="Freeform 19">
              <a:extLst>
                <a:ext uri="{FF2B5EF4-FFF2-40B4-BE49-F238E27FC236}">
                  <a16:creationId xmlns:a16="http://schemas.microsoft.com/office/drawing/2014/main" id="{205FDB21-3A70-9894-D5F9-245F5F2988E3}"/>
                </a:ext>
              </a:extLst>
            </p:cNvPr>
            <p:cNvSpPr>
              <a:spLocks noGrp="1" noRot="1" noMove="1" noResize="1" noEditPoints="1" noAdjustHandles="1" noChangeArrowheads="1" noChangeShapeType="1"/>
            </p:cNvSpPr>
            <p:nvPr/>
          </p:nvSpPr>
          <p:spPr>
            <a:xfrm rot="-3914768">
              <a:off x="-550344" y="5864215"/>
              <a:ext cx="1446822" cy="1438930"/>
            </a:xfrm>
            <a:custGeom>
              <a:avLst/>
              <a:gdLst/>
              <a:ahLst/>
              <a:cxnLst/>
              <a:rect l="l" t="t" r="r" b="b"/>
              <a:pathLst>
                <a:path w="1446822" h="1438930">
                  <a:moveTo>
                    <a:pt x="0" y="0"/>
                  </a:moveTo>
                  <a:lnTo>
                    <a:pt x="1446822" y="0"/>
                  </a:lnTo>
                  <a:lnTo>
                    <a:pt x="1446822" y="1438930"/>
                  </a:lnTo>
                  <a:lnTo>
                    <a:pt x="0" y="1438930"/>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27" name="Freeform 20">
              <a:extLst>
                <a:ext uri="{FF2B5EF4-FFF2-40B4-BE49-F238E27FC236}">
                  <a16:creationId xmlns:a16="http://schemas.microsoft.com/office/drawing/2014/main" id="{3C4E6AFE-F27F-C99B-502C-E0F92240F8D9}"/>
                </a:ext>
              </a:extLst>
            </p:cNvPr>
            <p:cNvSpPr>
              <a:spLocks noGrp="1" noRot="1" noMove="1" noResize="1" noEditPoints="1" noAdjustHandles="1" noChangeArrowheads="1" noChangeShapeType="1"/>
            </p:cNvSpPr>
            <p:nvPr/>
          </p:nvSpPr>
          <p:spPr>
            <a:xfrm>
              <a:off x="1193219" y="1798323"/>
              <a:ext cx="417052" cy="417052"/>
            </a:xfrm>
            <a:custGeom>
              <a:avLst/>
              <a:gdLst/>
              <a:ahLst/>
              <a:cxnLst/>
              <a:rect l="l" t="t" r="r" b="b"/>
              <a:pathLst>
                <a:path w="417052" h="417052">
                  <a:moveTo>
                    <a:pt x="0" y="0"/>
                  </a:moveTo>
                  <a:lnTo>
                    <a:pt x="417052" y="0"/>
                  </a:lnTo>
                  <a:lnTo>
                    <a:pt x="417052" y="417051"/>
                  </a:lnTo>
                  <a:lnTo>
                    <a:pt x="0" y="41705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8" name="Freeform 21">
              <a:extLst>
                <a:ext uri="{FF2B5EF4-FFF2-40B4-BE49-F238E27FC236}">
                  <a16:creationId xmlns:a16="http://schemas.microsoft.com/office/drawing/2014/main" id="{BDCEEA88-0D2D-841F-4CD3-EF5CAB2760E8}"/>
                </a:ext>
              </a:extLst>
            </p:cNvPr>
            <p:cNvSpPr>
              <a:spLocks noGrp="1" noRot="1" noMove="1" noResize="1" noEditPoints="1" noAdjustHandles="1" noChangeArrowheads="1" noChangeShapeType="1"/>
            </p:cNvSpPr>
            <p:nvPr/>
          </p:nvSpPr>
          <p:spPr>
            <a:xfrm>
              <a:off x="715754" y="2215374"/>
              <a:ext cx="420129" cy="420129"/>
            </a:xfrm>
            <a:custGeom>
              <a:avLst/>
              <a:gdLst/>
              <a:ahLst/>
              <a:cxnLst/>
              <a:rect l="l" t="t" r="r" b="b"/>
              <a:pathLst>
                <a:path w="420129" h="420129">
                  <a:moveTo>
                    <a:pt x="0" y="0"/>
                  </a:moveTo>
                  <a:lnTo>
                    <a:pt x="420130" y="0"/>
                  </a:lnTo>
                  <a:lnTo>
                    <a:pt x="420130" y="420129"/>
                  </a:lnTo>
                  <a:lnTo>
                    <a:pt x="0" y="42012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9" name="Freeform 22">
              <a:extLst>
                <a:ext uri="{FF2B5EF4-FFF2-40B4-BE49-F238E27FC236}">
                  <a16:creationId xmlns:a16="http://schemas.microsoft.com/office/drawing/2014/main" id="{AE2D3CDE-D215-D470-091C-430485169C70}"/>
                </a:ext>
              </a:extLst>
            </p:cNvPr>
            <p:cNvSpPr>
              <a:spLocks noGrp="1" noRot="1" noMove="1" noResize="1" noEditPoints="1" noAdjustHandles="1" noChangeArrowheads="1" noChangeShapeType="1"/>
            </p:cNvSpPr>
            <p:nvPr/>
          </p:nvSpPr>
          <p:spPr>
            <a:xfrm>
              <a:off x="369933" y="188507"/>
              <a:ext cx="170159" cy="170159"/>
            </a:xfrm>
            <a:custGeom>
              <a:avLst/>
              <a:gdLst/>
              <a:ahLst/>
              <a:cxnLst/>
              <a:rect l="l" t="t" r="r" b="b"/>
              <a:pathLst>
                <a:path w="170159" h="170159">
                  <a:moveTo>
                    <a:pt x="0" y="0"/>
                  </a:moveTo>
                  <a:lnTo>
                    <a:pt x="170158" y="0"/>
                  </a:lnTo>
                  <a:lnTo>
                    <a:pt x="170158" y="170159"/>
                  </a:lnTo>
                  <a:lnTo>
                    <a:pt x="0" y="17015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0" name="Freeform 23">
              <a:extLst>
                <a:ext uri="{FF2B5EF4-FFF2-40B4-BE49-F238E27FC236}">
                  <a16:creationId xmlns:a16="http://schemas.microsoft.com/office/drawing/2014/main" id="{ED69FA58-04AD-3FC6-5BD2-7ADF61907CAC}"/>
                </a:ext>
              </a:extLst>
            </p:cNvPr>
            <p:cNvSpPr>
              <a:spLocks noGrp="1" noRot="1" noMove="1" noResize="1" noEditPoints="1" noAdjustHandles="1" noChangeArrowheads="1" noChangeShapeType="1"/>
            </p:cNvSpPr>
            <p:nvPr/>
          </p:nvSpPr>
          <p:spPr>
            <a:xfrm rot="2590484">
              <a:off x="1021736" y="5242939"/>
              <a:ext cx="381200" cy="381200"/>
            </a:xfrm>
            <a:custGeom>
              <a:avLst/>
              <a:gdLst/>
              <a:ahLst/>
              <a:cxnLst/>
              <a:rect l="l" t="t" r="r" b="b"/>
              <a:pathLst>
                <a:path w="381200" h="381200">
                  <a:moveTo>
                    <a:pt x="0" y="0"/>
                  </a:moveTo>
                  <a:lnTo>
                    <a:pt x="381200" y="0"/>
                  </a:lnTo>
                  <a:lnTo>
                    <a:pt x="381200" y="381200"/>
                  </a:lnTo>
                  <a:lnTo>
                    <a:pt x="0" y="38120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31" name="Freeform 24">
              <a:extLst>
                <a:ext uri="{FF2B5EF4-FFF2-40B4-BE49-F238E27FC236}">
                  <a16:creationId xmlns:a16="http://schemas.microsoft.com/office/drawing/2014/main" id="{94759150-D191-83F1-C383-5A0E7BF8840D}"/>
                </a:ext>
              </a:extLst>
            </p:cNvPr>
            <p:cNvSpPr>
              <a:spLocks noGrp="1" noRot="1" noMove="1" noResize="1" noEditPoints="1" noAdjustHandles="1" noChangeArrowheads="1" noChangeShapeType="1"/>
            </p:cNvSpPr>
            <p:nvPr/>
          </p:nvSpPr>
          <p:spPr>
            <a:xfrm>
              <a:off x="840740" y="1726126"/>
              <a:ext cx="170159" cy="170159"/>
            </a:xfrm>
            <a:custGeom>
              <a:avLst/>
              <a:gdLst/>
              <a:ahLst/>
              <a:cxnLst/>
              <a:rect l="l" t="t" r="r" b="b"/>
              <a:pathLst>
                <a:path w="170159" h="170159">
                  <a:moveTo>
                    <a:pt x="0" y="0"/>
                  </a:moveTo>
                  <a:lnTo>
                    <a:pt x="170158" y="0"/>
                  </a:lnTo>
                  <a:lnTo>
                    <a:pt x="170158" y="170158"/>
                  </a:lnTo>
                  <a:lnTo>
                    <a:pt x="0" y="17015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2" name="Freeform 25">
              <a:extLst>
                <a:ext uri="{FF2B5EF4-FFF2-40B4-BE49-F238E27FC236}">
                  <a16:creationId xmlns:a16="http://schemas.microsoft.com/office/drawing/2014/main" id="{18BA549D-7E2E-41F4-A4A0-25F37B3A7476}"/>
                </a:ext>
              </a:extLst>
            </p:cNvPr>
            <p:cNvSpPr>
              <a:spLocks noGrp="1" noRot="1" noMove="1" noResize="1" noEditPoints="1" noAdjustHandles="1" noChangeArrowheads="1" noChangeShapeType="1"/>
            </p:cNvSpPr>
            <p:nvPr/>
          </p:nvSpPr>
          <p:spPr>
            <a:xfrm>
              <a:off x="1915665" y="6124104"/>
              <a:ext cx="283074" cy="283074"/>
            </a:xfrm>
            <a:custGeom>
              <a:avLst/>
              <a:gdLst/>
              <a:ahLst/>
              <a:cxnLst/>
              <a:rect l="l" t="t" r="r" b="b"/>
              <a:pathLst>
                <a:path w="283074" h="283074">
                  <a:moveTo>
                    <a:pt x="0" y="0"/>
                  </a:moveTo>
                  <a:lnTo>
                    <a:pt x="283074" y="0"/>
                  </a:lnTo>
                  <a:lnTo>
                    <a:pt x="283074" y="283074"/>
                  </a:lnTo>
                  <a:lnTo>
                    <a:pt x="0" y="28307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33" name="Freeform 26">
              <a:extLst>
                <a:ext uri="{FF2B5EF4-FFF2-40B4-BE49-F238E27FC236}">
                  <a16:creationId xmlns:a16="http://schemas.microsoft.com/office/drawing/2014/main" id="{463289CF-70C2-C7C9-09B5-4E6CB8F9FD4F}"/>
                </a:ext>
              </a:extLst>
            </p:cNvPr>
            <p:cNvSpPr>
              <a:spLocks noGrp="1" noRot="1" noMove="1" noResize="1" noEditPoints="1" noAdjustHandles="1" noChangeArrowheads="1" noChangeShapeType="1"/>
            </p:cNvSpPr>
            <p:nvPr/>
          </p:nvSpPr>
          <p:spPr>
            <a:xfrm>
              <a:off x="-210065" y="4696534"/>
              <a:ext cx="420129" cy="420129"/>
            </a:xfrm>
            <a:custGeom>
              <a:avLst/>
              <a:gdLst/>
              <a:ahLst/>
              <a:cxnLst/>
              <a:rect l="l" t="t" r="r" b="b"/>
              <a:pathLst>
                <a:path w="420129" h="420129">
                  <a:moveTo>
                    <a:pt x="0" y="0"/>
                  </a:moveTo>
                  <a:lnTo>
                    <a:pt x="420130" y="0"/>
                  </a:lnTo>
                  <a:lnTo>
                    <a:pt x="420130" y="420129"/>
                  </a:lnTo>
                  <a:lnTo>
                    <a:pt x="0" y="42012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
        <p:nvSpPr>
          <p:cNvPr id="34" name="TextBox 10">
            <a:extLst>
              <a:ext uri="{FF2B5EF4-FFF2-40B4-BE49-F238E27FC236}">
                <a16:creationId xmlns:a16="http://schemas.microsoft.com/office/drawing/2014/main" id="{B4295B5E-9157-1A66-4E8B-27F5F577278E}"/>
              </a:ext>
            </a:extLst>
          </p:cNvPr>
          <p:cNvSpPr txBox="1"/>
          <p:nvPr/>
        </p:nvSpPr>
        <p:spPr>
          <a:xfrm>
            <a:off x="3039658" y="273586"/>
            <a:ext cx="8940719" cy="1359346"/>
          </a:xfrm>
          <a:prstGeom prst="rect">
            <a:avLst/>
          </a:prstGeom>
        </p:spPr>
        <p:txBody>
          <a:bodyPr wrap="square" lIns="0" tIns="0" rIns="0" bIns="0" rtlCol="0" anchor="t">
            <a:spAutoFit/>
          </a:bodyPr>
          <a:lstStyle/>
          <a:p>
            <a:pPr>
              <a:lnSpc>
                <a:spcPts val="5296"/>
              </a:lnSpc>
            </a:pPr>
            <a:r>
              <a:rPr lang="en-US" sz="5634" b="1" dirty="0">
                <a:solidFill>
                  <a:srgbClr val="C22A62"/>
                </a:solidFill>
                <a:latin typeface="Poppins Bold"/>
              </a:rPr>
              <a:t>STUDENT SUPPORT SERVICES</a:t>
            </a:r>
          </a:p>
        </p:txBody>
      </p:sp>
      <p:sp>
        <p:nvSpPr>
          <p:cNvPr id="38" name="Rectangle: Rounded Corners 37">
            <a:extLst>
              <a:ext uri="{FF2B5EF4-FFF2-40B4-BE49-F238E27FC236}">
                <a16:creationId xmlns:a16="http://schemas.microsoft.com/office/drawing/2014/main" id="{577B8143-F89F-4E65-AC3A-603DD418F837}"/>
              </a:ext>
            </a:extLst>
          </p:cNvPr>
          <p:cNvSpPr/>
          <p:nvPr/>
        </p:nvSpPr>
        <p:spPr>
          <a:xfrm>
            <a:off x="3188689" y="1726125"/>
            <a:ext cx="3837753" cy="2160901"/>
          </a:xfrm>
          <a:prstGeom prst="roundRect">
            <a:avLst/>
          </a:prstGeom>
          <a:solidFill>
            <a:srgbClr val="91C9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44543"/>
                </a:solidFill>
                <a:effectLst/>
                <a:uLnTx/>
                <a:uFillTx/>
                <a:latin typeface="Calibri"/>
                <a:ea typeface="+mn-ea"/>
                <a:cs typeface="+mn-cs"/>
              </a:rPr>
              <a:t>Mental Health</a:t>
            </a:r>
          </a:p>
        </p:txBody>
      </p:sp>
      <p:sp>
        <p:nvSpPr>
          <p:cNvPr id="39" name="Rectangle: Rounded Corners 38">
            <a:extLst>
              <a:ext uri="{FF2B5EF4-FFF2-40B4-BE49-F238E27FC236}">
                <a16:creationId xmlns:a16="http://schemas.microsoft.com/office/drawing/2014/main" id="{5BC5ADB5-EFEC-4453-B4A1-DDF0A6F1B900}"/>
              </a:ext>
            </a:extLst>
          </p:cNvPr>
          <p:cNvSpPr/>
          <p:nvPr/>
        </p:nvSpPr>
        <p:spPr>
          <a:xfrm>
            <a:off x="3188688" y="4220049"/>
            <a:ext cx="3837753" cy="2160902"/>
          </a:xfrm>
          <a:prstGeom prst="roundRect">
            <a:avLst/>
          </a:prstGeom>
          <a:solidFill>
            <a:srgbClr val="C22A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Calibri"/>
                <a:ea typeface="+mn-ea"/>
                <a:cs typeface="+mn-cs"/>
              </a:rPr>
              <a:t>Financial Support / Guidance</a:t>
            </a:r>
          </a:p>
        </p:txBody>
      </p:sp>
      <p:sp>
        <p:nvSpPr>
          <p:cNvPr id="40" name="Rectangle: Rounded Corners 39">
            <a:extLst>
              <a:ext uri="{FF2B5EF4-FFF2-40B4-BE49-F238E27FC236}">
                <a16:creationId xmlns:a16="http://schemas.microsoft.com/office/drawing/2014/main" id="{B0FE2AE3-F778-4CE4-8581-E72E22F1F841}"/>
              </a:ext>
            </a:extLst>
          </p:cNvPr>
          <p:cNvSpPr/>
          <p:nvPr/>
        </p:nvSpPr>
        <p:spPr>
          <a:xfrm>
            <a:off x="7236506" y="1726124"/>
            <a:ext cx="3837753" cy="2160901"/>
          </a:xfrm>
          <a:prstGeom prst="roundRect">
            <a:avLst/>
          </a:prstGeom>
          <a:solidFill>
            <a:srgbClr val="FDB6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44543"/>
                </a:solidFill>
                <a:effectLst/>
                <a:uLnTx/>
                <a:uFillTx/>
                <a:latin typeface="Calibri"/>
                <a:ea typeface="+mn-ea"/>
                <a:cs typeface="+mn-cs"/>
              </a:rPr>
              <a:t>Academic Support</a:t>
            </a:r>
          </a:p>
        </p:txBody>
      </p:sp>
      <p:sp>
        <p:nvSpPr>
          <p:cNvPr id="41" name="Rectangle: Rounded Corners 40">
            <a:extLst>
              <a:ext uri="{FF2B5EF4-FFF2-40B4-BE49-F238E27FC236}">
                <a16:creationId xmlns:a16="http://schemas.microsoft.com/office/drawing/2014/main" id="{68EB40E5-A3BE-464F-A04D-15D3221C7F57}"/>
              </a:ext>
            </a:extLst>
          </p:cNvPr>
          <p:cNvSpPr/>
          <p:nvPr/>
        </p:nvSpPr>
        <p:spPr>
          <a:xfrm>
            <a:off x="7236506" y="4220049"/>
            <a:ext cx="3837753" cy="2160900"/>
          </a:xfrm>
          <a:prstGeom prst="roundRect">
            <a:avLst/>
          </a:prstGeom>
          <a:solidFill>
            <a:srgbClr val="1B95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Calibri"/>
                <a:ea typeface="+mn-ea"/>
                <a:cs typeface="+mn-cs"/>
              </a:rPr>
              <a:t>Careers Support/ SUN Progression Mentor</a:t>
            </a:r>
          </a:p>
        </p:txBody>
      </p:sp>
      <p:pic>
        <p:nvPicPr>
          <p:cNvPr id="61" name="Audio 60">
            <a:hlinkClick r:id="" action="ppaction://media"/>
            <a:extLst>
              <a:ext uri="{FF2B5EF4-FFF2-40B4-BE49-F238E27FC236}">
                <a16:creationId xmlns:a16="http://schemas.microsoft.com/office/drawing/2014/main" id="{F3BC1EBE-B482-2952-C90F-0A2A78480994}"/>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03352608"/>
      </p:ext>
    </p:extLst>
  </p:cSld>
  <p:clrMapOvr>
    <a:masterClrMapping/>
  </p:clrMapOvr>
  <mc:AlternateContent xmlns:mc="http://schemas.openxmlformats.org/markup-compatibility/2006" xmlns:p14="http://schemas.microsoft.com/office/powerpoint/2010/main">
    <mc:Choice Requires="p14">
      <p:transition spd="slow" p14:dur="2000" advTm="95491"/>
    </mc:Choice>
    <mc:Fallback xmlns="">
      <p:transition spd="slow" advTm="95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1"/>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ooden path through Johnville Bog Quebec">
            <a:extLst>
              <a:ext uri="{FF2B5EF4-FFF2-40B4-BE49-F238E27FC236}">
                <a16:creationId xmlns:a16="http://schemas.microsoft.com/office/drawing/2014/main" id="{5D65DF4E-41FC-1A44-9A28-DACAB2DD22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Oval 3">
            <a:extLst>
              <a:ext uri="{FF2B5EF4-FFF2-40B4-BE49-F238E27FC236}">
                <a16:creationId xmlns:a16="http://schemas.microsoft.com/office/drawing/2014/main" id="{811DD5EF-3F0D-40F1-6576-514304F26A23}"/>
              </a:ext>
            </a:extLst>
          </p:cNvPr>
          <p:cNvSpPr/>
          <p:nvPr/>
        </p:nvSpPr>
        <p:spPr>
          <a:xfrm>
            <a:off x="769777" y="3429000"/>
            <a:ext cx="3240000" cy="32400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82"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chemeClr val="tx1"/>
                </a:solidFill>
                <a:effectLst/>
                <a:uLnTx/>
                <a:uFillTx/>
                <a:latin typeface="Calibri" panose="020F0502020204030204"/>
                <a:ea typeface="+mn-ea"/>
                <a:cs typeface="+mn-cs"/>
              </a:rPr>
              <a:t>What can you do after Post-16?</a:t>
            </a:r>
          </a:p>
        </p:txBody>
      </p:sp>
      <p:pic>
        <p:nvPicPr>
          <p:cNvPr id="6" name="Audio 5">
            <a:hlinkClick r:id="" action="ppaction://media"/>
            <a:extLst>
              <a:ext uri="{FF2B5EF4-FFF2-40B4-BE49-F238E27FC236}">
                <a16:creationId xmlns:a16="http://schemas.microsoft.com/office/drawing/2014/main" id="{C8F6DC80-AE4D-EC88-49F7-DB910628EEE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84004824"/>
      </p:ext>
    </p:extLst>
  </p:cSld>
  <p:clrMapOvr>
    <a:masterClrMapping/>
  </p:clrMapOvr>
  <mc:AlternateContent xmlns:mc="http://schemas.openxmlformats.org/markup-compatibility/2006" xmlns:p14="http://schemas.microsoft.com/office/powerpoint/2010/main">
    <mc:Choice Requires="p14">
      <p:transition spd="slow" p14:dur="2000" advTm="4830"/>
    </mc:Choice>
    <mc:Fallback xmlns="">
      <p:transition spd="slow" advTm="4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D322071D-CBFC-5DE0-3C39-8F75DF768B40}"/>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06E8F662-5842-89F3-9C1B-9BCFD38837FD}"/>
              </a:ext>
            </a:extLst>
          </p:cNvPr>
          <p:cNvGrpSpPr>
            <a:grpSpLocks noGrp="1" noUngrp="1" noRot="1" noMove="1" noResize="1"/>
          </p:cNvGrpSpPr>
          <p:nvPr/>
        </p:nvGrpSpPr>
        <p:grpSpPr>
          <a:xfrm>
            <a:off x="-1558604" y="-2344392"/>
            <a:ext cx="14574406" cy="9587034"/>
            <a:chOff x="-1662511" y="-2500685"/>
            <a:chExt cx="15546033" cy="10226170"/>
          </a:xfrm>
        </p:grpSpPr>
        <p:sp>
          <p:nvSpPr>
            <p:cNvPr id="16" name="Freeform 2">
              <a:extLst>
                <a:ext uri="{FF2B5EF4-FFF2-40B4-BE49-F238E27FC236}">
                  <a16:creationId xmlns:a16="http://schemas.microsoft.com/office/drawing/2014/main" id="{0216474E-92DE-DC8E-40F7-4F960B0AF53C}"/>
                </a:ext>
              </a:extLst>
            </p:cNvPr>
            <p:cNvSpPr>
              <a:spLocks noGrp="1" noRot="1" noMove="1" noResize="1" noEditPoints="1" noAdjustHandles="1" noChangeArrowheads="1" noChangeShapeType="1"/>
            </p:cNvSpPr>
            <p:nvPr/>
          </p:nvSpPr>
          <p:spPr>
            <a:xfrm>
              <a:off x="0" y="-37624"/>
              <a:ext cx="13004800" cy="7763109"/>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7" name="Group 3">
              <a:extLst>
                <a:ext uri="{FF2B5EF4-FFF2-40B4-BE49-F238E27FC236}">
                  <a16:creationId xmlns:a16="http://schemas.microsoft.com/office/drawing/2014/main" id="{9111B3AC-7924-C15E-DAB1-753AFB84179A}"/>
                </a:ext>
              </a:extLst>
            </p:cNvPr>
            <p:cNvGrpSpPr>
              <a:grpSpLocks noGrp="1" noUngrp="1" noRot="1" noMove="1" noResize="1"/>
            </p:cNvGrpSpPr>
            <p:nvPr/>
          </p:nvGrpSpPr>
          <p:grpSpPr>
            <a:xfrm>
              <a:off x="-1662511" y="-427660"/>
              <a:ext cx="4960667" cy="1311326"/>
              <a:chOff x="0" y="0"/>
              <a:chExt cx="6614223" cy="1748435"/>
            </a:xfrm>
          </p:grpSpPr>
          <p:sp>
            <p:nvSpPr>
              <p:cNvPr id="26" name="Freeform 4">
                <a:extLst>
                  <a:ext uri="{FF2B5EF4-FFF2-40B4-BE49-F238E27FC236}">
                    <a16:creationId xmlns:a16="http://schemas.microsoft.com/office/drawing/2014/main" id="{1DC275F1-812B-1EBA-80E8-C8E5350A7CC3}"/>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5">
                <a:extLst>
                  <a:ext uri="{FF2B5EF4-FFF2-40B4-BE49-F238E27FC236}">
                    <a16:creationId xmlns:a16="http://schemas.microsoft.com/office/drawing/2014/main" id="{8176B14C-7C74-20CD-B769-F797610D0C6A}"/>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6">
              <a:extLst>
                <a:ext uri="{FF2B5EF4-FFF2-40B4-BE49-F238E27FC236}">
                  <a16:creationId xmlns:a16="http://schemas.microsoft.com/office/drawing/2014/main" id="{86856CAC-E9BE-DD07-04E6-FEE7940D11D2}"/>
                </a:ext>
              </a:extLst>
            </p:cNvPr>
            <p:cNvSpPr>
              <a:spLocks noGrp="1" noRot="1" noMove="1" noResize="1" noEditPoints="1" noAdjustHandles="1" noChangeArrowheads="1" noChangeShapeType="1"/>
            </p:cNvSpPr>
            <p:nvPr/>
          </p:nvSpPr>
          <p:spPr>
            <a:xfrm rot="5400000">
              <a:off x="11069527" y="-45076"/>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7">
              <a:extLst>
                <a:ext uri="{FF2B5EF4-FFF2-40B4-BE49-F238E27FC236}">
                  <a16:creationId xmlns:a16="http://schemas.microsoft.com/office/drawing/2014/main" id="{85332420-3AA6-52FB-7C0B-AA9F2FC7C0AE}"/>
                </a:ext>
              </a:extLst>
            </p:cNvPr>
            <p:cNvSpPr>
              <a:spLocks noGrp="1" noRot="1" noMove="1" noResize="1" noEditPoints="1" noAdjustHandles="1" noChangeArrowheads="1" noChangeShapeType="1"/>
            </p:cNvSpPr>
            <p:nvPr/>
          </p:nvSpPr>
          <p:spPr>
            <a:xfrm rot="-4502115">
              <a:off x="11284273" y="-1402932"/>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8">
              <a:extLst>
                <a:ext uri="{FF2B5EF4-FFF2-40B4-BE49-F238E27FC236}">
                  <a16:creationId xmlns:a16="http://schemas.microsoft.com/office/drawing/2014/main" id="{A9A4374C-C9F4-2C2C-B05C-F9E49EF89524}"/>
                </a:ext>
              </a:extLst>
            </p:cNvPr>
            <p:cNvSpPr>
              <a:spLocks noGrp="1" noRot="1" noMove="1" noResize="1" noEditPoints="1" noAdjustHandles="1" noChangeArrowheads="1" noChangeShapeType="1"/>
            </p:cNvSpPr>
            <p:nvPr/>
          </p:nvSpPr>
          <p:spPr>
            <a:xfrm>
              <a:off x="-816218" y="-250068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9">
              <a:extLst>
                <a:ext uri="{FF2B5EF4-FFF2-40B4-BE49-F238E27FC236}">
                  <a16:creationId xmlns:a16="http://schemas.microsoft.com/office/drawing/2014/main" id="{98B4EDED-0C03-B24A-247E-246A4E622A80}"/>
                </a:ext>
              </a:extLst>
            </p:cNvPr>
            <p:cNvSpPr>
              <a:spLocks noGrp="1" noRot="1" noMove="1" noResize="1" noEditPoints="1" noAdjustHandles="1" noChangeArrowheads="1" noChangeShapeType="1"/>
            </p:cNvSpPr>
            <p:nvPr/>
          </p:nvSpPr>
          <p:spPr>
            <a:xfrm>
              <a:off x="10946694" y="0"/>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10">
              <a:extLst>
                <a:ext uri="{FF2B5EF4-FFF2-40B4-BE49-F238E27FC236}">
                  <a16:creationId xmlns:a16="http://schemas.microsoft.com/office/drawing/2014/main" id="{E36A7781-8707-54BD-1730-24EEA902A97C}"/>
                </a:ext>
              </a:extLst>
            </p:cNvPr>
            <p:cNvSpPr>
              <a:spLocks noGrp="1" noRot="1" noMove="1" noResize="1" noEditPoints="1" noAdjustHandles="1" noChangeArrowheads="1" noChangeShapeType="1"/>
            </p:cNvSpPr>
            <p:nvPr/>
          </p:nvSpPr>
          <p:spPr>
            <a:xfrm rot="2590484">
              <a:off x="2689394" y="7210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1">
              <a:extLst>
                <a:ext uri="{FF2B5EF4-FFF2-40B4-BE49-F238E27FC236}">
                  <a16:creationId xmlns:a16="http://schemas.microsoft.com/office/drawing/2014/main" id="{D411CB6C-0FE2-4D45-9D1B-036D587CFE81}"/>
                </a:ext>
              </a:extLst>
            </p:cNvPr>
            <p:cNvSpPr>
              <a:spLocks noGrp="1" noRot="1" noMove="1" noResize="1" noEditPoints="1" noAdjustHandles="1" noChangeArrowheads="1" noChangeShapeType="1"/>
            </p:cNvSpPr>
            <p:nvPr/>
          </p:nvSpPr>
          <p:spPr>
            <a:xfrm>
              <a:off x="12102120" y="71952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12">
              <a:extLst>
                <a:ext uri="{FF2B5EF4-FFF2-40B4-BE49-F238E27FC236}">
                  <a16:creationId xmlns:a16="http://schemas.microsoft.com/office/drawing/2014/main" id="{A2646805-6091-7260-F2F6-F6EBFB04BDE6}"/>
                </a:ext>
              </a:extLst>
            </p:cNvPr>
            <p:cNvSpPr>
              <a:spLocks noGrp="1" noRot="1" noMove="1" noResize="1" noEditPoints="1" noAdjustHandles="1" noChangeArrowheads="1" noChangeShapeType="1"/>
            </p:cNvSpPr>
            <p:nvPr/>
          </p:nvSpPr>
          <p:spPr>
            <a:xfrm>
              <a:off x="93304" y="1255208"/>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13">
              <a:extLst>
                <a:ext uri="{FF2B5EF4-FFF2-40B4-BE49-F238E27FC236}">
                  <a16:creationId xmlns:a16="http://schemas.microsoft.com/office/drawing/2014/main" id="{30D6C870-3C91-B970-D039-44B5DDB57545}"/>
                </a:ext>
              </a:extLst>
            </p:cNvPr>
            <p:cNvSpPr>
              <a:spLocks noGrp="1" noRot="1" noMove="1" noResize="1" noEditPoints="1" noAdjustHandles="1" noChangeArrowheads="1" noChangeShapeType="1"/>
            </p:cNvSpPr>
            <p:nvPr/>
          </p:nvSpPr>
          <p:spPr>
            <a:xfrm>
              <a:off x="537992" y="104201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TextBox 14">
            <a:extLst>
              <a:ext uri="{FF2B5EF4-FFF2-40B4-BE49-F238E27FC236}">
                <a16:creationId xmlns:a16="http://schemas.microsoft.com/office/drawing/2014/main" id="{7539D37A-9F61-E3FA-22E4-DAAC6137DA3B}"/>
              </a:ext>
            </a:extLst>
          </p:cNvPr>
          <p:cNvSpPr txBox="1"/>
          <p:nvPr/>
        </p:nvSpPr>
        <p:spPr>
          <a:xfrm>
            <a:off x="1704667" y="541765"/>
            <a:ext cx="8732890" cy="769441"/>
          </a:xfrm>
          <a:prstGeom prst="rect">
            <a:avLst/>
          </a:prstGeom>
          <a:noFill/>
        </p:spPr>
        <p:txBody>
          <a:bodyPr wrap="square">
            <a:spAutoFit/>
          </a:bodyPr>
          <a:lstStyle/>
          <a:p>
            <a:pPr marL="0" marR="0" lvl="0" indent="0" algn="ctr" defTabSz="85725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C22A62"/>
                </a:solidFill>
                <a:effectLst/>
                <a:uLnTx/>
                <a:uFillTx/>
                <a:latin typeface="Poppins Bold" panose="020B0604020202020204" charset="0"/>
                <a:ea typeface="+mn-ea"/>
                <a:cs typeface="Poppins Bold" panose="020B0604020202020204" charset="0"/>
              </a:rPr>
              <a:t>PROGRESSION AFTER POST-16</a:t>
            </a:r>
          </a:p>
        </p:txBody>
      </p:sp>
      <p:sp>
        <p:nvSpPr>
          <p:cNvPr id="6" name="Rectangle 5">
            <a:extLst>
              <a:ext uri="{FF2B5EF4-FFF2-40B4-BE49-F238E27FC236}">
                <a16:creationId xmlns:a16="http://schemas.microsoft.com/office/drawing/2014/main" id="{633B6A99-1C98-E189-E1BC-7954923696E6}"/>
              </a:ext>
            </a:extLst>
          </p:cNvPr>
          <p:cNvSpPr/>
          <p:nvPr/>
        </p:nvSpPr>
        <p:spPr>
          <a:xfrm>
            <a:off x="2535716" y="5639547"/>
            <a:ext cx="885603"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Level 2</a:t>
            </a:r>
          </a:p>
        </p:txBody>
      </p:sp>
      <p:sp>
        <p:nvSpPr>
          <p:cNvPr id="8" name="Rectangle 7">
            <a:extLst>
              <a:ext uri="{FF2B5EF4-FFF2-40B4-BE49-F238E27FC236}">
                <a16:creationId xmlns:a16="http://schemas.microsoft.com/office/drawing/2014/main" id="{4ABE8FB4-206D-9252-4B6F-C1D13AF3A98D}"/>
              </a:ext>
            </a:extLst>
          </p:cNvPr>
          <p:cNvSpPr/>
          <p:nvPr/>
        </p:nvSpPr>
        <p:spPr>
          <a:xfrm>
            <a:off x="3506150" y="4818647"/>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A Level</a:t>
            </a:r>
          </a:p>
        </p:txBody>
      </p:sp>
      <p:sp>
        <p:nvSpPr>
          <p:cNvPr id="9" name="Rectangle 8">
            <a:extLst>
              <a:ext uri="{FF2B5EF4-FFF2-40B4-BE49-F238E27FC236}">
                <a16:creationId xmlns:a16="http://schemas.microsoft.com/office/drawing/2014/main" id="{05B268F4-8807-C97D-7B8F-A21E54AB5736}"/>
              </a:ext>
            </a:extLst>
          </p:cNvPr>
          <p:cNvSpPr/>
          <p:nvPr/>
        </p:nvSpPr>
        <p:spPr>
          <a:xfrm>
            <a:off x="5238943" y="4818644"/>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T Level </a:t>
            </a:r>
          </a:p>
        </p:txBody>
      </p:sp>
      <p:sp>
        <p:nvSpPr>
          <p:cNvPr id="10" name="Rectangle 9">
            <a:extLst>
              <a:ext uri="{FF2B5EF4-FFF2-40B4-BE49-F238E27FC236}">
                <a16:creationId xmlns:a16="http://schemas.microsoft.com/office/drawing/2014/main" id="{F701CE3A-F427-EB3A-1FE9-8B1D9B1F9C7C}"/>
              </a:ext>
            </a:extLst>
          </p:cNvPr>
          <p:cNvSpPr/>
          <p:nvPr/>
        </p:nvSpPr>
        <p:spPr>
          <a:xfrm>
            <a:off x="6968418" y="4814026"/>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BTEC Level 3</a:t>
            </a:r>
          </a:p>
        </p:txBody>
      </p:sp>
      <p:sp>
        <p:nvSpPr>
          <p:cNvPr id="11" name="Rectangle 10">
            <a:extLst>
              <a:ext uri="{FF2B5EF4-FFF2-40B4-BE49-F238E27FC236}">
                <a16:creationId xmlns:a16="http://schemas.microsoft.com/office/drawing/2014/main" id="{960E9CFA-37F9-FF08-9CED-8AC4D3D87B3D}"/>
              </a:ext>
            </a:extLst>
          </p:cNvPr>
          <p:cNvSpPr/>
          <p:nvPr/>
        </p:nvSpPr>
        <p:spPr>
          <a:xfrm>
            <a:off x="8718232" y="4812394"/>
            <a:ext cx="1664339"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Advanced Apprenticeship</a:t>
            </a:r>
          </a:p>
        </p:txBody>
      </p:sp>
      <p:sp>
        <p:nvSpPr>
          <p:cNvPr id="12" name="Rectangle 11">
            <a:extLst>
              <a:ext uri="{FF2B5EF4-FFF2-40B4-BE49-F238E27FC236}">
                <a16:creationId xmlns:a16="http://schemas.microsoft.com/office/drawing/2014/main" id="{95301B2D-4DA3-9DE1-4AB3-EBCE352594A5}"/>
              </a:ext>
            </a:extLst>
          </p:cNvPr>
          <p:cNvSpPr/>
          <p:nvPr/>
        </p:nvSpPr>
        <p:spPr>
          <a:xfrm>
            <a:off x="8725397" y="5639547"/>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Intermediate Apprenticeship</a:t>
            </a:r>
          </a:p>
        </p:txBody>
      </p:sp>
      <p:sp>
        <p:nvSpPr>
          <p:cNvPr id="13" name="Rectangle 12">
            <a:extLst>
              <a:ext uri="{FF2B5EF4-FFF2-40B4-BE49-F238E27FC236}">
                <a16:creationId xmlns:a16="http://schemas.microsoft.com/office/drawing/2014/main" id="{9EC6515B-3F5A-22E1-A94B-0BFF68A6991E}"/>
              </a:ext>
            </a:extLst>
          </p:cNvPr>
          <p:cNvSpPr/>
          <p:nvPr/>
        </p:nvSpPr>
        <p:spPr>
          <a:xfrm>
            <a:off x="3506150" y="5639548"/>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GCSEs</a:t>
            </a:r>
          </a:p>
        </p:txBody>
      </p:sp>
      <p:sp>
        <p:nvSpPr>
          <p:cNvPr id="29" name="Rectangle 28">
            <a:extLst>
              <a:ext uri="{FF2B5EF4-FFF2-40B4-BE49-F238E27FC236}">
                <a16:creationId xmlns:a16="http://schemas.microsoft.com/office/drawing/2014/main" id="{60AFCBD2-10D4-264A-0CC6-73293322430D}"/>
              </a:ext>
            </a:extLst>
          </p:cNvPr>
          <p:cNvSpPr/>
          <p:nvPr/>
        </p:nvSpPr>
        <p:spPr>
          <a:xfrm>
            <a:off x="6968417" y="5648994"/>
            <a:ext cx="1664339" cy="769441"/>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BTEC Level 2</a:t>
            </a:r>
          </a:p>
        </p:txBody>
      </p:sp>
      <p:sp>
        <p:nvSpPr>
          <p:cNvPr id="30" name="Rectangle 29">
            <a:extLst>
              <a:ext uri="{FF2B5EF4-FFF2-40B4-BE49-F238E27FC236}">
                <a16:creationId xmlns:a16="http://schemas.microsoft.com/office/drawing/2014/main" id="{07DB5E47-EC60-ABD3-6942-33F8408090B9}"/>
              </a:ext>
            </a:extLst>
          </p:cNvPr>
          <p:cNvSpPr/>
          <p:nvPr/>
        </p:nvSpPr>
        <p:spPr>
          <a:xfrm>
            <a:off x="2540492" y="4818645"/>
            <a:ext cx="885603" cy="769441"/>
          </a:xfrm>
          <a:prstGeom prst="rect">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Level 3</a:t>
            </a:r>
          </a:p>
        </p:txBody>
      </p:sp>
      <p:sp>
        <p:nvSpPr>
          <p:cNvPr id="32" name="Rectangle 31">
            <a:extLst>
              <a:ext uri="{FF2B5EF4-FFF2-40B4-BE49-F238E27FC236}">
                <a16:creationId xmlns:a16="http://schemas.microsoft.com/office/drawing/2014/main" id="{3D5FE6FD-2CB7-2D6C-D0BA-CA6339482B50}"/>
              </a:ext>
            </a:extLst>
          </p:cNvPr>
          <p:cNvSpPr/>
          <p:nvPr/>
        </p:nvSpPr>
        <p:spPr>
          <a:xfrm>
            <a:off x="2535716" y="3997742"/>
            <a:ext cx="885603"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Level 4</a:t>
            </a:r>
          </a:p>
        </p:txBody>
      </p:sp>
      <p:sp>
        <p:nvSpPr>
          <p:cNvPr id="33" name="Rectangle 32">
            <a:extLst>
              <a:ext uri="{FF2B5EF4-FFF2-40B4-BE49-F238E27FC236}">
                <a16:creationId xmlns:a16="http://schemas.microsoft.com/office/drawing/2014/main" id="{EC0CA0A7-924F-7752-7B61-614D62DE3A33}"/>
              </a:ext>
            </a:extLst>
          </p:cNvPr>
          <p:cNvSpPr/>
          <p:nvPr/>
        </p:nvSpPr>
        <p:spPr>
          <a:xfrm>
            <a:off x="2540494" y="3176841"/>
            <a:ext cx="885603"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Level 5</a:t>
            </a:r>
          </a:p>
        </p:txBody>
      </p:sp>
      <p:sp>
        <p:nvSpPr>
          <p:cNvPr id="34" name="Rectangle 33">
            <a:extLst>
              <a:ext uri="{FF2B5EF4-FFF2-40B4-BE49-F238E27FC236}">
                <a16:creationId xmlns:a16="http://schemas.microsoft.com/office/drawing/2014/main" id="{DA79395A-DA50-EE64-B0F0-8AC11BEB647A}"/>
              </a:ext>
            </a:extLst>
          </p:cNvPr>
          <p:cNvSpPr/>
          <p:nvPr/>
        </p:nvSpPr>
        <p:spPr>
          <a:xfrm>
            <a:off x="2540493" y="2355938"/>
            <a:ext cx="885603"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Level 6</a:t>
            </a:r>
          </a:p>
        </p:txBody>
      </p:sp>
      <p:grpSp>
        <p:nvGrpSpPr>
          <p:cNvPr id="54" name="Group 53">
            <a:extLst>
              <a:ext uri="{FF2B5EF4-FFF2-40B4-BE49-F238E27FC236}">
                <a16:creationId xmlns:a16="http://schemas.microsoft.com/office/drawing/2014/main" id="{87DBE1AF-FA15-65DB-4C08-57C0B3766DA3}"/>
              </a:ext>
            </a:extLst>
          </p:cNvPr>
          <p:cNvGrpSpPr/>
          <p:nvPr/>
        </p:nvGrpSpPr>
        <p:grpSpPr>
          <a:xfrm>
            <a:off x="8718232" y="3158119"/>
            <a:ext cx="1664340" cy="1592213"/>
            <a:chOff x="8754305" y="3179311"/>
            <a:chExt cx="1664340" cy="1592213"/>
          </a:xfrm>
        </p:grpSpPr>
        <p:sp>
          <p:nvSpPr>
            <p:cNvPr id="36" name="Rectangle 35">
              <a:extLst>
                <a:ext uri="{FF2B5EF4-FFF2-40B4-BE49-F238E27FC236}">
                  <a16:creationId xmlns:a16="http://schemas.microsoft.com/office/drawing/2014/main" id="{71F2A4B6-123B-95C8-B444-86E10B9638EA}"/>
                </a:ext>
              </a:extLst>
            </p:cNvPr>
            <p:cNvSpPr/>
            <p:nvPr/>
          </p:nvSpPr>
          <p:spPr>
            <a:xfrm>
              <a:off x="8754306" y="3981516"/>
              <a:ext cx="1664339" cy="790008"/>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Apprenticeship</a:t>
              </a:r>
            </a:p>
          </p:txBody>
        </p:sp>
        <p:sp>
          <p:nvSpPr>
            <p:cNvPr id="37" name="Rectangle 36">
              <a:extLst>
                <a:ext uri="{FF2B5EF4-FFF2-40B4-BE49-F238E27FC236}">
                  <a16:creationId xmlns:a16="http://schemas.microsoft.com/office/drawing/2014/main" id="{2A0EC3EC-2B71-7C4C-14B1-76D3839B0422}"/>
                </a:ext>
              </a:extLst>
            </p:cNvPr>
            <p:cNvSpPr/>
            <p:nvPr/>
          </p:nvSpPr>
          <p:spPr>
            <a:xfrm>
              <a:off x="8754305" y="3179311"/>
              <a:ext cx="1664339" cy="810574"/>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Higher </a:t>
              </a:r>
            </a:p>
          </p:txBody>
        </p:sp>
      </p:grpSp>
      <p:grpSp>
        <p:nvGrpSpPr>
          <p:cNvPr id="55" name="Group 54">
            <a:extLst>
              <a:ext uri="{FF2B5EF4-FFF2-40B4-BE49-F238E27FC236}">
                <a16:creationId xmlns:a16="http://schemas.microsoft.com/office/drawing/2014/main" id="{270C6DCF-7EC2-E1F7-2C9A-EFC0EB298B57}"/>
              </a:ext>
            </a:extLst>
          </p:cNvPr>
          <p:cNvGrpSpPr/>
          <p:nvPr/>
        </p:nvGrpSpPr>
        <p:grpSpPr>
          <a:xfrm>
            <a:off x="8718232" y="1533707"/>
            <a:ext cx="1664340" cy="1592213"/>
            <a:chOff x="8754303" y="1533769"/>
            <a:chExt cx="1664340" cy="1592213"/>
          </a:xfrm>
        </p:grpSpPr>
        <p:sp>
          <p:nvSpPr>
            <p:cNvPr id="40" name="Rectangle 39">
              <a:extLst>
                <a:ext uri="{FF2B5EF4-FFF2-40B4-BE49-F238E27FC236}">
                  <a16:creationId xmlns:a16="http://schemas.microsoft.com/office/drawing/2014/main" id="{0B98E3AC-ADF5-60ED-7264-A9EC6A6AF408}"/>
                </a:ext>
              </a:extLst>
            </p:cNvPr>
            <p:cNvSpPr/>
            <p:nvPr/>
          </p:nvSpPr>
          <p:spPr>
            <a:xfrm>
              <a:off x="8754304" y="2344344"/>
              <a:ext cx="1664339" cy="781638"/>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Apprenticeship</a:t>
              </a:r>
            </a:p>
          </p:txBody>
        </p:sp>
        <p:sp>
          <p:nvSpPr>
            <p:cNvPr id="41" name="Rectangle 40">
              <a:extLst>
                <a:ext uri="{FF2B5EF4-FFF2-40B4-BE49-F238E27FC236}">
                  <a16:creationId xmlns:a16="http://schemas.microsoft.com/office/drawing/2014/main" id="{001A3E8A-35BF-AC24-2BC7-0AD4505DA8DE}"/>
                </a:ext>
              </a:extLst>
            </p:cNvPr>
            <p:cNvSpPr/>
            <p:nvPr/>
          </p:nvSpPr>
          <p:spPr>
            <a:xfrm>
              <a:off x="8754303" y="1533769"/>
              <a:ext cx="1664339" cy="810574"/>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Degree</a:t>
              </a:r>
            </a:p>
          </p:txBody>
        </p:sp>
      </p:grpSp>
      <p:sp>
        <p:nvSpPr>
          <p:cNvPr id="42" name="Rectangle 41">
            <a:extLst>
              <a:ext uri="{FF2B5EF4-FFF2-40B4-BE49-F238E27FC236}">
                <a16:creationId xmlns:a16="http://schemas.microsoft.com/office/drawing/2014/main" id="{9909981E-E9DD-5C58-BAAE-A4EF6E59901C}"/>
              </a:ext>
            </a:extLst>
          </p:cNvPr>
          <p:cNvSpPr/>
          <p:nvPr/>
        </p:nvSpPr>
        <p:spPr>
          <a:xfrm>
            <a:off x="3503763" y="3176841"/>
            <a:ext cx="1664339" cy="769441"/>
          </a:xfrm>
          <a:prstGeom prst="rect">
            <a:avLst/>
          </a:prstGeom>
          <a:solidFill>
            <a:srgbClr val="00C7C7"/>
          </a:solidFill>
          <a:ln>
            <a:solidFill>
              <a:srgbClr val="00C7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University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Year 2</a:t>
            </a:r>
          </a:p>
        </p:txBody>
      </p:sp>
      <p:sp>
        <p:nvSpPr>
          <p:cNvPr id="44" name="Rectangle 43">
            <a:extLst>
              <a:ext uri="{FF2B5EF4-FFF2-40B4-BE49-F238E27FC236}">
                <a16:creationId xmlns:a16="http://schemas.microsoft.com/office/drawing/2014/main" id="{F315CC72-5F3F-9877-A5C1-621866A2DBAD}"/>
              </a:ext>
            </a:extLst>
          </p:cNvPr>
          <p:cNvSpPr/>
          <p:nvPr/>
        </p:nvSpPr>
        <p:spPr>
          <a:xfrm>
            <a:off x="2540492" y="1535035"/>
            <a:ext cx="885603"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Level 7</a:t>
            </a:r>
          </a:p>
        </p:txBody>
      </p:sp>
      <p:sp>
        <p:nvSpPr>
          <p:cNvPr id="45" name="Rectangle 44">
            <a:extLst>
              <a:ext uri="{FF2B5EF4-FFF2-40B4-BE49-F238E27FC236}">
                <a16:creationId xmlns:a16="http://schemas.microsoft.com/office/drawing/2014/main" id="{9C9C6B71-27BF-AD4C-89AD-410DB973B436}"/>
              </a:ext>
            </a:extLst>
          </p:cNvPr>
          <p:cNvSpPr/>
          <p:nvPr/>
        </p:nvSpPr>
        <p:spPr>
          <a:xfrm>
            <a:off x="3503763" y="3997744"/>
            <a:ext cx="1664339" cy="769441"/>
          </a:xfrm>
          <a:prstGeom prst="rect">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University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Year 1</a:t>
            </a:r>
          </a:p>
        </p:txBody>
      </p:sp>
      <p:sp>
        <p:nvSpPr>
          <p:cNvPr id="46" name="Rectangle 45">
            <a:extLst>
              <a:ext uri="{FF2B5EF4-FFF2-40B4-BE49-F238E27FC236}">
                <a16:creationId xmlns:a16="http://schemas.microsoft.com/office/drawing/2014/main" id="{1FB560A7-873F-C7E2-CEC0-DF1C5E29E037}"/>
              </a:ext>
            </a:extLst>
          </p:cNvPr>
          <p:cNvSpPr/>
          <p:nvPr/>
        </p:nvSpPr>
        <p:spPr>
          <a:xfrm>
            <a:off x="3503763" y="2355938"/>
            <a:ext cx="1664339" cy="769441"/>
          </a:xfrm>
          <a:prstGeom prst="rect">
            <a:avLst/>
          </a:prstGeom>
          <a:solidFill>
            <a:srgbClr val="C22A62"/>
          </a:solidFill>
          <a:ln>
            <a:solidFill>
              <a:srgbClr val="C22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University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Year 3</a:t>
            </a:r>
          </a:p>
        </p:txBody>
      </p:sp>
      <p:sp>
        <p:nvSpPr>
          <p:cNvPr id="50" name="Rectangle 49">
            <a:extLst>
              <a:ext uri="{FF2B5EF4-FFF2-40B4-BE49-F238E27FC236}">
                <a16:creationId xmlns:a16="http://schemas.microsoft.com/office/drawing/2014/main" id="{C0D8E859-D49A-3AEC-5056-835146B75BE2}"/>
              </a:ext>
            </a:extLst>
          </p:cNvPr>
          <p:cNvSpPr/>
          <p:nvPr/>
        </p:nvSpPr>
        <p:spPr>
          <a:xfrm>
            <a:off x="3503763" y="1535034"/>
            <a:ext cx="1664339" cy="769441"/>
          </a:xfrm>
          <a:prstGeom prst="rect">
            <a:avLst/>
          </a:prstGeom>
          <a:solidFill>
            <a:srgbClr val="F05E40"/>
          </a:solidFill>
          <a:ln>
            <a:solidFill>
              <a:srgbClr val="F05E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Masters</a:t>
            </a:r>
          </a:p>
        </p:txBody>
      </p:sp>
      <p:sp>
        <p:nvSpPr>
          <p:cNvPr id="51" name="Arrow: Right 50">
            <a:extLst>
              <a:ext uri="{FF2B5EF4-FFF2-40B4-BE49-F238E27FC236}">
                <a16:creationId xmlns:a16="http://schemas.microsoft.com/office/drawing/2014/main" id="{4AE33CF4-3115-56D8-AF57-D1986F3D132F}"/>
              </a:ext>
            </a:extLst>
          </p:cNvPr>
          <p:cNvSpPr/>
          <p:nvPr/>
        </p:nvSpPr>
        <p:spPr>
          <a:xfrm>
            <a:off x="343284" y="5647625"/>
            <a:ext cx="2131187" cy="677673"/>
          </a:xfrm>
          <a:prstGeom prst="right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Year 10-11</a:t>
            </a:r>
          </a:p>
        </p:txBody>
      </p:sp>
      <p:sp>
        <p:nvSpPr>
          <p:cNvPr id="52" name="Arrow: Right 51">
            <a:extLst>
              <a:ext uri="{FF2B5EF4-FFF2-40B4-BE49-F238E27FC236}">
                <a16:creationId xmlns:a16="http://schemas.microsoft.com/office/drawing/2014/main" id="{B09C381F-537B-804B-8B8F-2210F6729B16}"/>
              </a:ext>
            </a:extLst>
          </p:cNvPr>
          <p:cNvSpPr/>
          <p:nvPr/>
        </p:nvSpPr>
        <p:spPr>
          <a:xfrm>
            <a:off x="329250" y="4844169"/>
            <a:ext cx="2131187" cy="677673"/>
          </a:xfrm>
          <a:prstGeom prst="rightArrow">
            <a:avLst/>
          </a:prstGeom>
          <a:solidFill>
            <a:srgbClr val="91C9D6"/>
          </a:solidFill>
          <a:ln>
            <a:solidFill>
              <a:srgbClr val="91C9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Year 12-13</a:t>
            </a:r>
          </a:p>
        </p:txBody>
      </p:sp>
      <p:sp>
        <p:nvSpPr>
          <p:cNvPr id="53" name="Arrow: Right 52">
            <a:extLst>
              <a:ext uri="{FF2B5EF4-FFF2-40B4-BE49-F238E27FC236}">
                <a16:creationId xmlns:a16="http://schemas.microsoft.com/office/drawing/2014/main" id="{6514EA58-B73C-0F14-9296-804F59B381D8}"/>
              </a:ext>
            </a:extLst>
          </p:cNvPr>
          <p:cNvSpPr/>
          <p:nvPr/>
        </p:nvSpPr>
        <p:spPr>
          <a:xfrm rot="16200000">
            <a:off x="-244691" y="2674246"/>
            <a:ext cx="3309137" cy="979661"/>
          </a:xfrm>
          <a:prstGeom prst="rightArrow">
            <a:avLst/>
          </a:prstGeom>
          <a:solidFill>
            <a:srgbClr val="1B95B1"/>
          </a:solidFill>
          <a:ln>
            <a:solidFill>
              <a:srgbClr val="1B95B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a:ea typeface="+mn-ea"/>
                <a:cs typeface="+mn-cs"/>
              </a:rPr>
              <a:t>Higher Education – 18+</a:t>
            </a:r>
          </a:p>
        </p:txBody>
      </p:sp>
      <p:pic>
        <p:nvPicPr>
          <p:cNvPr id="58" name="Audio 57">
            <a:hlinkClick r:id="" action="ppaction://media"/>
            <a:extLst>
              <a:ext uri="{FF2B5EF4-FFF2-40B4-BE49-F238E27FC236}">
                <a16:creationId xmlns:a16="http://schemas.microsoft.com/office/drawing/2014/main" id="{E342F8BA-FE64-E3FE-6233-03FDFA349C71}"/>
              </a:ext>
            </a:extLst>
          </p:cNvPr>
          <p:cNvPicPr>
            <a:picLocks noChangeAspect="1"/>
          </p:cNvPicPr>
          <p:nvPr>
            <a:audioFile r:link="rId3"/>
            <p:extLst>
              <p:ext uri="{DAA4B4D4-6D71-4841-9C94-3DE7FCFB9230}">
                <p14:media xmlns:p14="http://schemas.microsoft.com/office/powerpoint/2010/main" r:embed="rId2"/>
              </p:ext>
            </p:extLst>
          </p:nvPr>
        </p:nvPicPr>
        <p:blipFill>
          <a:blip r:embed="rId13"/>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1266842662"/>
      </p:ext>
    </p:extLst>
  </p:cSld>
  <p:clrMapOvr>
    <a:masterClrMapping/>
  </p:clrMapOvr>
  <mc:AlternateContent xmlns:mc="http://schemas.openxmlformats.org/markup-compatibility/2006" xmlns:p14="http://schemas.microsoft.com/office/powerpoint/2010/main">
    <mc:Choice Requires="p14">
      <p:transition spd="slow" p14:dur="2000" advTm="12429"/>
    </mc:Choice>
    <mc:Fallback xmlns="">
      <p:transition spd="slow" advTm="12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nodeType="with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500"/>
                                        <p:tgtEl>
                                          <p:spTgt spid="54"/>
                                        </p:tgtEl>
                                      </p:cBhvr>
                                    </p:animEffect>
                                  </p:childTnLst>
                                </p:cTn>
                              </p:par>
                              <p:par>
                                <p:cTn id="21" presetID="10" presetClass="entr" presetSubtype="0" fill="hold" nodeType="with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fade">
                                      <p:cBhvr>
                                        <p:cTn id="38" dur="500"/>
                                        <p:tgtEl>
                                          <p:spTgt spid="50"/>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wipe(down)">
                                      <p:cBhvr>
                                        <p:cTn id="4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2" fill="hold" display="0">
                  <p:stCondLst>
                    <p:cond delay="indefinite"/>
                  </p:stCondLst>
                  <p:endCondLst>
                    <p:cond evt="onStopAudio" delay="0">
                      <p:tgtEl>
                        <p:sldTgt/>
                      </p:tgtEl>
                    </p:cond>
                  </p:endCondLst>
                </p:cTn>
                <p:tgtEl>
                  <p:spTgt spid="58"/>
                </p:tgtEl>
              </p:cMediaNode>
            </p:audio>
          </p:childTnLst>
        </p:cTn>
      </p:par>
    </p:tnLst>
    <p:bldLst>
      <p:bldP spid="32" grpId="0" animBg="1"/>
      <p:bldP spid="33" grpId="0" animBg="1"/>
      <p:bldP spid="34" grpId="0" animBg="1"/>
      <p:bldP spid="42" grpId="0" animBg="1"/>
      <p:bldP spid="44" grpId="0" animBg="1"/>
      <p:bldP spid="45" grpId="0" animBg="1"/>
      <p:bldP spid="46" grpId="0" animBg="1"/>
      <p:bldP spid="50" grpId="0" animBg="1"/>
      <p:bldP spid="5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Yellow floating staircases">
            <a:extLst>
              <a:ext uri="{FF2B5EF4-FFF2-40B4-BE49-F238E27FC236}">
                <a16:creationId xmlns:a16="http://schemas.microsoft.com/office/drawing/2014/main" id="{99E59050-6E12-ECC8-65C2-3A1E541450E6}"/>
              </a:ext>
            </a:extLst>
          </p:cNvPr>
          <p:cNvPicPr>
            <a:picLocks noChangeAspect="1"/>
          </p:cNvPicPr>
          <p:nvPr/>
        </p:nvPicPr>
        <p:blipFill>
          <a:blip r:embed="rId5">
            <a:extLst>
              <a:ext uri="{28A0092B-C50C-407E-A947-70E740481C1C}">
                <a14:useLocalDpi xmlns:a14="http://schemas.microsoft.com/office/drawing/2010/main" val="0"/>
              </a:ext>
            </a:extLst>
          </a:blip>
          <a:srcRect t="14980" b="10034"/>
          <a:stretch>
            <a:fillRect/>
          </a:stretch>
        </p:blipFill>
        <p:spPr>
          <a:xfrm>
            <a:off x="20" y="1282"/>
            <a:ext cx="12191980" cy="6856718"/>
          </a:xfrm>
          <a:prstGeom prst="rect">
            <a:avLst/>
          </a:prstGeom>
        </p:spPr>
      </p:pic>
      <p:sp>
        <p:nvSpPr>
          <p:cNvPr id="4" name="Oval 3">
            <a:extLst>
              <a:ext uri="{FF2B5EF4-FFF2-40B4-BE49-F238E27FC236}">
                <a16:creationId xmlns:a16="http://schemas.microsoft.com/office/drawing/2014/main" id="{A2D997C7-6245-BF17-AB30-FC649495F67B}"/>
              </a:ext>
            </a:extLst>
          </p:cNvPr>
          <p:cNvSpPr/>
          <p:nvPr/>
        </p:nvSpPr>
        <p:spPr>
          <a:xfrm>
            <a:off x="769777" y="3429000"/>
            <a:ext cx="3240000" cy="3240000"/>
          </a:xfrm>
          <a:prstGeom prst="ellipse">
            <a:avLst/>
          </a:prstGeom>
          <a:solidFill>
            <a:srgbClr val="91C9D6"/>
          </a:solidFill>
          <a:ln>
            <a:solidFill>
              <a:srgbClr val="91C9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82"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chemeClr val="tx1"/>
                </a:solidFill>
                <a:effectLst/>
                <a:uLnTx/>
                <a:uFillTx/>
                <a:latin typeface="Calibri" panose="020F0502020204030204"/>
                <a:ea typeface="+mn-ea"/>
                <a:cs typeface="+mn-cs"/>
              </a:rPr>
              <a:t>Next Steps</a:t>
            </a:r>
          </a:p>
        </p:txBody>
      </p:sp>
      <p:pic>
        <p:nvPicPr>
          <p:cNvPr id="10" name="Audio 9">
            <a:hlinkClick r:id="" action="ppaction://media"/>
            <a:extLst>
              <a:ext uri="{FF2B5EF4-FFF2-40B4-BE49-F238E27FC236}">
                <a16:creationId xmlns:a16="http://schemas.microsoft.com/office/drawing/2014/main" id="{78F6C1EE-B9B2-FDE2-471B-B84E1692067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60967127"/>
      </p:ext>
    </p:extLst>
  </p:cSld>
  <p:clrMapOvr>
    <a:masterClrMapping/>
  </p:clrMapOvr>
  <mc:AlternateContent xmlns:mc="http://schemas.openxmlformats.org/markup-compatibility/2006" xmlns:p14="http://schemas.microsoft.com/office/powerpoint/2010/main">
    <mc:Choice Requires="p14">
      <p:transition spd="slow" p14:dur="2000" advTm="3263"/>
    </mc:Choice>
    <mc:Fallback xmlns="">
      <p:transition spd="slow" advTm="32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4177FCDC-519D-404B-3F6A-01BB8FA1D138}"/>
              </a:ext>
            </a:extLst>
          </p:cNvPr>
          <p:cNvGrpSpPr>
            <a:grpSpLocks noGrp="1" noUngrp="1" noRot="1" noMove="1" noResize="1"/>
          </p:cNvGrpSpPr>
          <p:nvPr/>
        </p:nvGrpSpPr>
        <p:grpSpPr>
          <a:xfrm>
            <a:off x="-1934578" y="-584243"/>
            <a:ext cx="14126578" cy="7442244"/>
            <a:chOff x="-1934578" y="-584243"/>
            <a:chExt cx="14126578" cy="7442244"/>
          </a:xfrm>
        </p:grpSpPr>
        <p:sp>
          <p:nvSpPr>
            <p:cNvPr id="26" name="Freeform 2">
              <a:extLst>
                <a:ext uri="{FF2B5EF4-FFF2-40B4-BE49-F238E27FC236}">
                  <a16:creationId xmlns:a16="http://schemas.microsoft.com/office/drawing/2014/main" id="{C482F200-6891-87B7-3FCC-A3A78C5C4BF2}"/>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50">
                <a:defRPr/>
              </a:pPr>
              <a:endParaRPr lang="en-GB" sz="1688" dirty="0">
                <a:solidFill>
                  <a:prstClr val="black"/>
                </a:solidFill>
                <a:latin typeface="Calibri"/>
              </a:endParaRPr>
            </a:p>
          </p:txBody>
        </p:sp>
        <p:sp>
          <p:nvSpPr>
            <p:cNvPr id="2" name="Freeform 6">
              <a:extLst>
                <a:ext uri="{FF2B5EF4-FFF2-40B4-BE49-F238E27FC236}">
                  <a16:creationId xmlns:a16="http://schemas.microsoft.com/office/drawing/2014/main" id="{853F0145-0D34-830E-5316-5C3C0B8CFEC7}"/>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endParaRPr lang="en-GB"/>
            </a:p>
          </p:txBody>
        </p:sp>
        <p:sp>
          <p:nvSpPr>
            <p:cNvPr id="3" name="Freeform 7">
              <a:extLst>
                <a:ext uri="{FF2B5EF4-FFF2-40B4-BE49-F238E27FC236}">
                  <a16:creationId xmlns:a16="http://schemas.microsoft.com/office/drawing/2014/main" id="{52B3EB0C-EB64-2947-25DB-4DE1044BAEEF}"/>
                </a:ext>
              </a:extLst>
            </p:cNvPr>
            <p:cNvSpPr>
              <a:spLocks noGrp="1" noRot="1" noMove="1" noResize="1" noEditPoints="1" noAdjustHandles="1" noChangeArrowheads="1" noChangeShapeType="1"/>
            </p:cNvSpPr>
            <p:nvPr/>
          </p:nvSpPr>
          <p:spPr>
            <a:xfrm>
              <a:off x="10163367" y="13569"/>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alphaModFix amt="49000"/>
                <a:extLst>
                  <a:ext uri="{96DAC541-7B7A-43D3-8B79-37D633B846F1}">
                    <asvg:svgBlip xmlns:asvg="http://schemas.microsoft.com/office/drawing/2016/SVG/main" r:embed="rId8"/>
                  </a:ext>
                </a:extLst>
              </a:blip>
              <a:stretch>
                <a:fillRect/>
              </a:stretch>
            </a:blipFill>
          </p:spPr>
          <p:txBody>
            <a:bodyPr/>
            <a:lstStyle/>
            <a:p>
              <a:endParaRPr lang="en-GB"/>
            </a:p>
          </p:txBody>
        </p:sp>
        <p:sp>
          <p:nvSpPr>
            <p:cNvPr id="4" name="Freeform 9">
              <a:extLst>
                <a:ext uri="{FF2B5EF4-FFF2-40B4-BE49-F238E27FC236}">
                  <a16:creationId xmlns:a16="http://schemas.microsoft.com/office/drawing/2014/main" id="{1221827E-B6E6-D7E5-65F5-D0F7231760DE}"/>
                </a:ext>
              </a:extLst>
            </p:cNvPr>
            <p:cNvSpPr>
              <a:spLocks noGrp="1" noRot="1" noMove="1" noResize="1" noEditPoints="1" noAdjustHandles="1" noChangeArrowheads="1" noChangeShapeType="1"/>
            </p:cNvSpPr>
            <p:nvPr/>
          </p:nvSpPr>
          <p:spPr>
            <a:xfrm>
              <a:off x="11138918" y="18864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alphaModFix amt="47000"/>
                <a:extLst>
                  <a:ext uri="{96DAC541-7B7A-43D3-8B79-37D633B846F1}">
                    <asvg:svgBlip xmlns:asvg="http://schemas.microsoft.com/office/drawing/2016/SVG/main" r:embed="rId9"/>
                  </a:ext>
                </a:extLst>
              </a:blip>
              <a:stretch>
                <a:fillRect/>
              </a:stretch>
            </a:blipFill>
          </p:spPr>
          <p:txBody>
            <a:bodyPr/>
            <a:lstStyle/>
            <a:p>
              <a:endParaRPr lang="en-GB"/>
            </a:p>
          </p:txBody>
        </p:sp>
        <p:grpSp>
          <p:nvGrpSpPr>
            <p:cNvPr id="5" name="Group 3">
              <a:extLst>
                <a:ext uri="{FF2B5EF4-FFF2-40B4-BE49-F238E27FC236}">
                  <a16:creationId xmlns:a16="http://schemas.microsoft.com/office/drawing/2014/main" id="{1B97F054-0780-00B6-39F0-D114336F3534}"/>
                </a:ext>
              </a:extLst>
            </p:cNvPr>
            <p:cNvGrpSpPr>
              <a:grpSpLocks noGrp="1" noUngrp="1" noRot="1" noMove="1" noResize="1"/>
            </p:cNvGrpSpPr>
            <p:nvPr/>
          </p:nvGrpSpPr>
          <p:grpSpPr>
            <a:xfrm>
              <a:off x="-1934578" y="-584243"/>
              <a:ext cx="4960667" cy="1311326"/>
              <a:chOff x="0" y="0"/>
              <a:chExt cx="6614223" cy="1748435"/>
            </a:xfrm>
          </p:grpSpPr>
          <p:sp>
            <p:nvSpPr>
              <p:cNvPr id="6" name="Freeform 4">
                <a:extLst>
                  <a:ext uri="{FF2B5EF4-FFF2-40B4-BE49-F238E27FC236}">
                    <a16:creationId xmlns:a16="http://schemas.microsoft.com/office/drawing/2014/main" id="{B37A86CA-15C9-6333-AB8E-AC08F6EBF7F5}"/>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endParaRPr lang="en-GB"/>
              </a:p>
            </p:txBody>
          </p:sp>
          <p:sp>
            <p:nvSpPr>
              <p:cNvPr id="7" name="Freeform 5">
                <a:extLst>
                  <a:ext uri="{FF2B5EF4-FFF2-40B4-BE49-F238E27FC236}">
                    <a16:creationId xmlns:a16="http://schemas.microsoft.com/office/drawing/2014/main" id="{8600F723-080A-E054-53FA-8B6627216CE5}"/>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endParaRPr lang="en-GB"/>
              </a:p>
            </p:txBody>
          </p:sp>
        </p:grpSp>
        <p:sp>
          <p:nvSpPr>
            <p:cNvPr id="8" name="Freeform 8">
              <a:extLst>
                <a:ext uri="{FF2B5EF4-FFF2-40B4-BE49-F238E27FC236}">
                  <a16:creationId xmlns:a16="http://schemas.microsoft.com/office/drawing/2014/main" id="{210E004B-2EFB-E9B4-C6EE-7019575D851A}"/>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alphaModFix amt="50000"/>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9" name="Group 10">
              <a:extLst>
                <a:ext uri="{FF2B5EF4-FFF2-40B4-BE49-F238E27FC236}">
                  <a16:creationId xmlns:a16="http://schemas.microsoft.com/office/drawing/2014/main" id="{D847FDAF-9BA4-8459-75DE-58D151FA24BD}"/>
                </a:ext>
              </a:extLst>
            </p:cNvPr>
            <p:cNvGrpSpPr>
              <a:grpSpLocks noGrp="1" noUngrp="1" noRot="1" noMove="1" noResize="1"/>
            </p:cNvGrpSpPr>
            <p:nvPr/>
          </p:nvGrpSpPr>
          <p:grpSpPr>
            <a:xfrm>
              <a:off x="0" y="-144221"/>
              <a:ext cx="646827" cy="563350"/>
              <a:chOff x="0" y="0"/>
              <a:chExt cx="862437" cy="751133"/>
            </a:xfrm>
          </p:grpSpPr>
          <p:sp>
            <p:nvSpPr>
              <p:cNvPr id="10" name="Freeform 11">
                <a:extLst>
                  <a:ext uri="{FF2B5EF4-FFF2-40B4-BE49-F238E27FC236}">
                    <a16:creationId xmlns:a16="http://schemas.microsoft.com/office/drawing/2014/main" id="{B9BE74A7-B1A7-AFBB-7F9F-95A76D6E86B0}"/>
                  </a:ext>
                </a:extLst>
              </p:cNvPr>
              <p:cNvSpPr>
                <a:spLocks noGrp="1" noRot="1" noMove="1" noResize="1" noEditPoints="1" noAdjustHandles="1" noChangeArrowheads="1" noChangeShapeType="1"/>
              </p:cNvSpPr>
              <p:nvPr/>
            </p:nvSpPr>
            <p:spPr>
              <a:xfrm>
                <a:off x="0" y="284261"/>
                <a:ext cx="466872" cy="466872"/>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1" name="Freeform 12">
                <a:extLst>
                  <a:ext uri="{FF2B5EF4-FFF2-40B4-BE49-F238E27FC236}">
                    <a16:creationId xmlns:a16="http://schemas.microsoft.com/office/drawing/2014/main" id="{49115858-B336-A47E-6526-AF029C8E9857}"/>
                  </a:ext>
                </a:extLst>
              </p:cNvPr>
              <p:cNvSpPr>
                <a:spLocks noGrp="1" noRot="1" noMove="1" noResize="1" noEditPoints="1" noAdjustHandles="1" noChangeArrowheads="1" noChangeShapeType="1"/>
              </p:cNvSpPr>
              <p:nvPr/>
            </p:nvSpPr>
            <p:spPr>
              <a:xfrm>
                <a:off x="592913" y="0"/>
                <a:ext cx="269524" cy="269524"/>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9"/>
                    </a:ext>
                  </a:extLst>
                </a:blip>
                <a:stretch>
                  <a:fillRect/>
                </a:stretch>
              </a:blipFill>
            </p:spPr>
            <p:txBody>
              <a:bodyPr/>
              <a:lstStyle/>
              <a:p>
                <a:endParaRPr lang="en-GB"/>
              </a:p>
            </p:txBody>
          </p:sp>
        </p:grpSp>
      </p:grpSp>
      <p:sp>
        <p:nvSpPr>
          <p:cNvPr id="13" name="Rectangle: Rounded Corners 12">
            <a:extLst>
              <a:ext uri="{FF2B5EF4-FFF2-40B4-BE49-F238E27FC236}">
                <a16:creationId xmlns:a16="http://schemas.microsoft.com/office/drawing/2014/main" id="{324DB899-E6FC-44C0-8CAA-71ADAC6AB9E1}"/>
              </a:ext>
            </a:extLst>
          </p:cNvPr>
          <p:cNvSpPr/>
          <p:nvPr/>
        </p:nvSpPr>
        <p:spPr>
          <a:xfrm>
            <a:off x="475247" y="3429000"/>
            <a:ext cx="11241505" cy="252664"/>
          </a:xfrm>
          <a:prstGeom prst="roundRect">
            <a:avLst/>
          </a:prstGeom>
          <a:solidFill>
            <a:srgbClr val="C22A62"/>
          </a:solidFill>
          <a:ln>
            <a:solidFill>
              <a:srgbClr val="C2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10">
            <a:extLst>
              <a:ext uri="{FF2B5EF4-FFF2-40B4-BE49-F238E27FC236}">
                <a16:creationId xmlns:a16="http://schemas.microsoft.com/office/drawing/2014/main" id="{E85B9D05-CE7A-456B-B7EB-53789A9B7C46}"/>
              </a:ext>
            </a:extLst>
          </p:cNvPr>
          <p:cNvSpPr txBox="1"/>
          <p:nvPr/>
        </p:nvSpPr>
        <p:spPr>
          <a:xfrm>
            <a:off x="1761107" y="462148"/>
            <a:ext cx="9195598" cy="700513"/>
          </a:xfrm>
          <a:prstGeom prst="rect">
            <a:avLst/>
          </a:prstGeom>
        </p:spPr>
        <p:txBody>
          <a:bodyPr wrap="square" lIns="0" tIns="0" rIns="0" bIns="0" rtlCol="0" anchor="t">
            <a:spAutoFit/>
          </a:bodyPr>
          <a:lstStyle/>
          <a:p>
            <a:pPr marL="0" marR="0" lvl="0" indent="0" algn="l" defTabSz="914400" rtl="0" eaLnBrk="1" fontAlgn="auto" latinLnBrk="0" hangingPunct="1">
              <a:lnSpc>
                <a:spcPts val="5296"/>
              </a:lnSpc>
              <a:spcBef>
                <a:spcPts val="0"/>
              </a:spcBef>
              <a:spcAft>
                <a:spcPts val="0"/>
              </a:spcAft>
              <a:buClrTx/>
              <a:buSzTx/>
              <a:buFontTx/>
              <a:buNone/>
              <a:tabLst/>
              <a:defRPr/>
            </a:pPr>
            <a:r>
              <a:rPr kumimoji="0" lang="en-US" sz="5634" b="1" i="0" u="none" strike="noStrike" kern="1200" cap="none" spc="0" normalizeH="0" baseline="0" noProof="0" dirty="0">
                <a:ln>
                  <a:noFill/>
                </a:ln>
                <a:solidFill>
                  <a:srgbClr val="C22A62"/>
                </a:solidFill>
                <a:effectLst/>
                <a:uLnTx/>
                <a:uFillTx/>
                <a:latin typeface="Poppins Bold"/>
                <a:ea typeface="+mn-ea"/>
                <a:cs typeface="+mn-cs"/>
              </a:rPr>
              <a:t>YOUR YEAR 11 TIMELINE</a:t>
            </a:r>
          </a:p>
        </p:txBody>
      </p:sp>
      <p:sp>
        <p:nvSpPr>
          <p:cNvPr id="33" name="Rectangle: Rounded Corners 32">
            <a:extLst>
              <a:ext uri="{FF2B5EF4-FFF2-40B4-BE49-F238E27FC236}">
                <a16:creationId xmlns:a16="http://schemas.microsoft.com/office/drawing/2014/main" id="{765FFB4C-028F-47A0-BD11-7A232F5F5100}"/>
              </a:ext>
            </a:extLst>
          </p:cNvPr>
          <p:cNvSpPr/>
          <p:nvPr/>
        </p:nvSpPr>
        <p:spPr>
          <a:xfrm>
            <a:off x="444684" y="4098161"/>
            <a:ext cx="3837753" cy="2160900"/>
          </a:xfrm>
          <a:prstGeom prst="roundRect">
            <a:avLst/>
          </a:prstGeom>
          <a:solidFill>
            <a:srgbClr val="1B95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dirty="0">
                <a:ln>
                  <a:noFill/>
                </a:ln>
                <a:solidFill>
                  <a:srgbClr val="FFFFFF"/>
                </a:solidFill>
                <a:effectLst/>
                <a:uLnTx/>
                <a:uFillTx/>
                <a:latin typeface="Calibri"/>
                <a:ea typeface="+mn-ea"/>
                <a:cs typeface="+mn-cs"/>
              </a:rPr>
              <a:t>Autumn Term</a:t>
            </a:r>
            <a:endParaRPr lang="en-GB" sz="2400" b="1" u="sng" dirty="0">
              <a:solidFill>
                <a:srgbClr val="FFFFFF"/>
              </a:solidFill>
              <a:latin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Calibri"/>
                <a:ea typeface="+mn-ea"/>
                <a:cs typeface="+mn-cs"/>
              </a:rPr>
              <a:t>Apply for College / Sixth Form / </a:t>
            </a:r>
            <a:r>
              <a:rPr kumimoji="0" lang="en-GB" sz="2400" b="1" i="0" u="none" strike="noStrike" kern="1200" cap="none" spc="0" normalizeH="0" baseline="0" noProof="0" dirty="0" err="1">
                <a:ln>
                  <a:noFill/>
                </a:ln>
                <a:solidFill>
                  <a:srgbClr val="FFFFFF"/>
                </a:solidFill>
                <a:effectLst/>
                <a:uLnTx/>
                <a:uFillTx/>
                <a:latin typeface="Calibri"/>
                <a:ea typeface="+mn-ea"/>
                <a:cs typeface="+mn-cs"/>
              </a:rPr>
              <a:t>Apprenti</a:t>
            </a:r>
            <a:r>
              <a:rPr lang="en-GB" sz="2400" b="1" dirty="0" err="1">
                <a:solidFill>
                  <a:srgbClr val="FFFFFF"/>
                </a:solidFill>
                <a:latin typeface="Calibri"/>
              </a:rPr>
              <a:t>ceship</a:t>
            </a:r>
            <a:endParaRPr lang="en-GB" sz="2400" b="1" dirty="0">
              <a:solidFill>
                <a:srgbClr val="FFFFFF"/>
              </a:solidFill>
              <a:latin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Calibri"/>
                <a:ea typeface="+mn-ea"/>
                <a:cs typeface="+mn-cs"/>
              </a:rPr>
              <a:t>Revise for GCSE</a:t>
            </a:r>
            <a:r>
              <a:rPr lang="en-GB" sz="2400" b="1" dirty="0">
                <a:solidFill>
                  <a:srgbClr val="FFFFFF"/>
                </a:solidFill>
                <a:latin typeface="Calibri"/>
              </a:rPr>
              <a:t> Exams</a:t>
            </a:r>
            <a:endParaRPr kumimoji="0" lang="en-GB" sz="2400" b="1" i="0" u="none" strike="noStrike" kern="1200" cap="none" spc="0" normalizeH="0" baseline="0" noProof="0" dirty="0">
              <a:ln>
                <a:noFill/>
              </a:ln>
              <a:solidFill>
                <a:srgbClr val="FFFFFF"/>
              </a:solidFill>
              <a:effectLst/>
              <a:uLnTx/>
              <a:uFillTx/>
              <a:latin typeface="Calibri"/>
              <a:ea typeface="+mn-ea"/>
              <a:cs typeface="+mn-cs"/>
            </a:endParaRPr>
          </a:p>
        </p:txBody>
      </p:sp>
      <p:sp>
        <p:nvSpPr>
          <p:cNvPr id="14" name="Arrow: Down 13">
            <a:extLst>
              <a:ext uri="{FF2B5EF4-FFF2-40B4-BE49-F238E27FC236}">
                <a16:creationId xmlns:a16="http://schemas.microsoft.com/office/drawing/2014/main" id="{3B9F3411-2514-4190-A4D6-F63150B9A996}"/>
              </a:ext>
            </a:extLst>
          </p:cNvPr>
          <p:cNvSpPr/>
          <p:nvPr/>
        </p:nvSpPr>
        <p:spPr>
          <a:xfrm>
            <a:off x="2158756" y="3589736"/>
            <a:ext cx="409608" cy="542829"/>
          </a:xfrm>
          <a:prstGeom prst="downArrow">
            <a:avLst/>
          </a:prstGeom>
          <a:solidFill>
            <a:srgbClr val="C22A62"/>
          </a:solidFill>
          <a:ln>
            <a:solidFill>
              <a:srgbClr val="C2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Rounded Corners 33">
            <a:extLst>
              <a:ext uri="{FF2B5EF4-FFF2-40B4-BE49-F238E27FC236}">
                <a16:creationId xmlns:a16="http://schemas.microsoft.com/office/drawing/2014/main" id="{359DC02E-2416-4264-AEA6-5CD390B49B0D}"/>
              </a:ext>
            </a:extLst>
          </p:cNvPr>
          <p:cNvSpPr/>
          <p:nvPr/>
        </p:nvSpPr>
        <p:spPr>
          <a:xfrm>
            <a:off x="2521154" y="1207492"/>
            <a:ext cx="3837752" cy="1879029"/>
          </a:xfrm>
          <a:prstGeom prst="roundRect">
            <a:avLst/>
          </a:prstGeom>
          <a:solidFill>
            <a:srgbClr val="FDB6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dirty="0">
                <a:ln>
                  <a:noFill/>
                </a:ln>
                <a:solidFill>
                  <a:srgbClr val="444543"/>
                </a:solidFill>
                <a:effectLst/>
                <a:uLnTx/>
                <a:uFillTx/>
                <a:latin typeface="Calibri"/>
                <a:ea typeface="+mn-ea"/>
                <a:cs typeface="+mn-cs"/>
              </a:rPr>
              <a:t>Spring Term</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dirty="0">
                <a:solidFill>
                  <a:srgbClr val="444543"/>
                </a:solidFill>
                <a:latin typeface="Calibri"/>
              </a:rPr>
              <a:t>Start GCSE Exams</a:t>
            </a:r>
            <a:endParaRPr kumimoji="0" lang="en-GB" sz="2400" b="1" i="0" u="none" strike="noStrike" kern="1200" cap="none" spc="0" normalizeH="0" baseline="0" noProof="0" dirty="0">
              <a:ln>
                <a:noFill/>
              </a:ln>
              <a:solidFill>
                <a:srgbClr val="444543"/>
              </a:solidFill>
              <a:effectLst/>
              <a:uLnTx/>
              <a:uFillTx/>
              <a:latin typeface="Calibri"/>
              <a:ea typeface="+mn-ea"/>
              <a:cs typeface="+mn-cs"/>
            </a:endParaRPr>
          </a:p>
        </p:txBody>
      </p:sp>
      <p:sp>
        <p:nvSpPr>
          <p:cNvPr id="15" name="Arrow: Up 14">
            <a:extLst>
              <a:ext uri="{FF2B5EF4-FFF2-40B4-BE49-F238E27FC236}">
                <a16:creationId xmlns:a16="http://schemas.microsoft.com/office/drawing/2014/main" id="{D9AD0942-68CF-4796-A425-BFD067AD6B8B}"/>
              </a:ext>
            </a:extLst>
          </p:cNvPr>
          <p:cNvSpPr/>
          <p:nvPr/>
        </p:nvSpPr>
        <p:spPr>
          <a:xfrm>
            <a:off x="4224714" y="2971800"/>
            <a:ext cx="430632" cy="457200"/>
          </a:xfrm>
          <a:prstGeom prst="upArrow">
            <a:avLst/>
          </a:prstGeom>
          <a:solidFill>
            <a:srgbClr val="C22A62"/>
          </a:solidFill>
          <a:ln>
            <a:solidFill>
              <a:srgbClr val="C2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Rounded Corners 35">
            <a:extLst>
              <a:ext uri="{FF2B5EF4-FFF2-40B4-BE49-F238E27FC236}">
                <a16:creationId xmlns:a16="http://schemas.microsoft.com/office/drawing/2014/main" id="{12FD7815-3577-4A13-B264-D1B8E4BC3711}"/>
              </a:ext>
            </a:extLst>
          </p:cNvPr>
          <p:cNvSpPr/>
          <p:nvPr/>
        </p:nvSpPr>
        <p:spPr>
          <a:xfrm>
            <a:off x="5579555" y="4132565"/>
            <a:ext cx="3837753" cy="2160901"/>
          </a:xfrm>
          <a:prstGeom prst="roundRect">
            <a:avLst/>
          </a:prstGeom>
          <a:solidFill>
            <a:srgbClr val="91C9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dirty="0">
                <a:ln>
                  <a:noFill/>
                </a:ln>
                <a:solidFill>
                  <a:srgbClr val="444543"/>
                </a:solidFill>
                <a:effectLst/>
                <a:uLnTx/>
                <a:uFillTx/>
                <a:latin typeface="Calibri"/>
                <a:ea typeface="+mn-ea"/>
                <a:cs typeface="+mn-cs"/>
              </a:rPr>
              <a:t>Summer Term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44543"/>
                </a:solidFill>
                <a:effectLst/>
                <a:uLnTx/>
                <a:uFillTx/>
                <a:latin typeface="Calibri"/>
                <a:ea typeface="+mn-ea"/>
                <a:cs typeface="+mn-cs"/>
              </a:rPr>
              <a:t>Finish GCSE Exams and wait for Results Day</a:t>
            </a:r>
          </a:p>
        </p:txBody>
      </p:sp>
      <p:sp>
        <p:nvSpPr>
          <p:cNvPr id="37" name="Arrow: Down 36">
            <a:extLst>
              <a:ext uri="{FF2B5EF4-FFF2-40B4-BE49-F238E27FC236}">
                <a16:creationId xmlns:a16="http://schemas.microsoft.com/office/drawing/2014/main" id="{EC702ABD-0A52-4ECB-BA6E-26D786C724FD}"/>
              </a:ext>
            </a:extLst>
          </p:cNvPr>
          <p:cNvSpPr/>
          <p:nvPr/>
        </p:nvSpPr>
        <p:spPr>
          <a:xfrm>
            <a:off x="7293627" y="3619827"/>
            <a:ext cx="409608" cy="542829"/>
          </a:xfrm>
          <a:prstGeom prst="downArrow">
            <a:avLst/>
          </a:prstGeom>
          <a:solidFill>
            <a:srgbClr val="C22A62"/>
          </a:solidFill>
          <a:ln>
            <a:solidFill>
              <a:srgbClr val="C2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Rounded Corners 37">
            <a:extLst>
              <a:ext uri="{FF2B5EF4-FFF2-40B4-BE49-F238E27FC236}">
                <a16:creationId xmlns:a16="http://schemas.microsoft.com/office/drawing/2014/main" id="{6085549A-0FF5-4675-9750-EC1F616D2F0A}"/>
              </a:ext>
            </a:extLst>
          </p:cNvPr>
          <p:cNvSpPr/>
          <p:nvPr/>
        </p:nvSpPr>
        <p:spPr>
          <a:xfrm>
            <a:off x="7376864" y="1201205"/>
            <a:ext cx="3837753" cy="1879621"/>
          </a:xfrm>
          <a:prstGeom prst="roundRect">
            <a:avLst/>
          </a:prstGeom>
          <a:solidFill>
            <a:srgbClr val="1B95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u="sng" dirty="0">
                <a:solidFill>
                  <a:srgbClr val="FFFFFF"/>
                </a:solidFill>
                <a:latin typeface="Calibri"/>
              </a:rPr>
              <a:t>Summer Holidays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dirty="0">
                <a:solidFill>
                  <a:srgbClr val="FFFFFF"/>
                </a:solidFill>
                <a:latin typeface="Calibri"/>
              </a:rPr>
              <a:t>Collect results and see if you met the conditions for College / Sixth Form / Apprenticeship</a:t>
            </a:r>
            <a:endParaRPr kumimoji="0" lang="en-GB" sz="2400" b="1" i="0" u="none" strike="noStrike" kern="1200" cap="none" spc="0" normalizeH="0" baseline="0" noProof="0" dirty="0">
              <a:ln>
                <a:noFill/>
              </a:ln>
              <a:solidFill>
                <a:srgbClr val="FFFFFF"/>
              </a:solidFill>
              <a:effectLst/>
              <a:uLnTx/>
              <a:uFillTx/>
              <a:latin typeface="Calibri"/>
              <a:ea typeface="+mn-ea"/>
              <a:cs typeface="+mn-cs"/>
            </a:endParaRPr>
          </a:p>
        </p:txBody>
      </p:sp>
      <p:sp>
        <p:nvSpPr>
          <p:cNvPr id="39" name="Arrow: Up 38">
            <a:extLst>
              <a:ext uri="{FF2B5EF4-FFF2-40B4-BE49-F238E27FC236}">
                <a16:creationId xmlns:a16="http://schemas.microsoft.com/office/drawing/2014/main" id="{4636359C-6D77-498A-B405-F8DD57E86B99}"/>
              </a:ext>
            </a:extLst>
          </p:cNvPr>
          <p:cNvSpPr/>
          <p:nvPr/>
        </p:nvSpPr>
        <p:spPr>
          <a:xfrm>
            <a:off x="9080424" y="3027312"/>
            <a:ext cx="430632" cy="457200"/>
          </a:xfrm>
          <a:prstGeom prst="upArrow">
            <a:avLst/>
          </a:prstGeom>
          <a:solidFill>
            <a:srgbClr val="C22A62"/>
          </a:solidFill>
          <a:ln>
            <a:solidFill>
              <a:srgbClr val="C2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2" name="Audio 41">
            <a:hlinkClick r:id="" action="ppaction://media"/>
            <a:extLst>
              <a:ext uri="{FF2B5EF4-FFF2-40B4-BE49-F238E27FC236}">
                <a16:creationId xmlns:a16="http://schemas.microsoft.com/office/drawing/2014/main" id="{07859B35-0730-55AD-7C5D-624FA7462F6D}"/>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046049577"/>
      </p:ext>
    </p:extLst>
  </p:cSld>
  <p:clrMapOvr>
    <a:masterClrMapping/>
  </p:clrMapOvr>
  <mc:AlternateContent xmlns:mc="http://schemas.openxmlformats.org/markup-compatibility/2006" xmlns:p14="http://schemas.microsoft.com/office/powerpoint/2010/main">
    <mc:Choice Requires="p14">
      <p:transition spd="slow" p14:dur="2000" advTm="53127"/>
    </mc:Choice>
    <mc:Fallback xmlns="">
      <p:transition spd="slow" advTm="531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2"/>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barn(inVertical)">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barn(inVertical)">
                                      <p:cBhvr>
                                        <p:cTn id="16" dur="5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barn(inVertical)">
                                      <p:cBhvr>
                                        <p:cTn id="21" dur="500"/>
                                        <p:tgtEl>
                                          <p:spTgt spid="36"/>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barn(inVertical)">
                                      <p:cBhvr>
                                        <p:cTn id="2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42"/>
                </p:tgtEl>
              </p:cMediaNode>
            </p:audio>
          </p:childTnLst>
        </p:cTn>
      </p:par>
    </p:tnLst>
    <p:bldLst>
      <p:bldP spid="33" grpId="0" animBg="1"/>
      <p:bldP spid="34" grpId="0" animBg="1"/>
      <p:bldP spid="36" grpId="0" animBg="1"/>
      <p:bldP spid="3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4177FCDC-519D-404B-3F6A-01BB8FA1D138}"/>
              </a:ext>
            </a:extLst>
          </p:cNvPr>
          <p:cNvGrpSpPr>
            <a:grpSpLocks noGrp="1" noUngrp="1" noRot="1" noMove="1" noResize="1"/>
          </p:cNvGrpSpPr>
          <p:nvPr/>
        </p:nvGrpSpPr>
        <p:grpSpPr>
          <a:xfrm>
            <a:off x="-1934578" y="-584243"/>
            <a:ext cx="14126578" cy="7442244"/>
            <a:chOff x="-1934578" y="-584243"/>
            <a:chExt cx="14126578" cy="7442244"/>
          </a:xfrm>
        </p:grpSpPr>
        <p:sp>
          <p:nvSpPr>
            <p:cNvPr id="26" name="Freeform 2">
              <a:extLst>
                <a:ext uri="{FF2B5EF4-FFF2-40B4-BE49-F238E27FC236}">
                  <a16:creationId xmlns:a16="http://schemas.microsoft.com/office/drawing/2014/main" id="{C482F200-6891-87B7-3FCC-A3A78C5C4BF2}"/>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defTabSz="857250">
                <a:defRPr/>
              </a:pPr>
              <a:endParaRPr lang="en-GB" sz="1688" dirty="0">
                <a:solidFill>
                  <a:prstClr val="black"/>
                </a:solidFill>
                <a:latin typeface="Calibri"/>
              </a:endParaRPr>
            </a:p>
          </p:txBody>
        </p:sp>
        <p:sp>
          <p:nvSpPr>
            <p:cNvPr id="2" name="Freeform 6">
              <a:extLst>
                <a:ext uri="{FF2B5EF4-FFF2-40B4-BE49-F238E27FC236}">
                  <a16:creationId xmlns:a16="http://schemas.microsoft.com/office/drawing/2014/main" id="{853F0145-0D34-830E-5316-5C3C0B8CFEC7}"/>
                </a:ext>
              </a:extLst>
            </p:cNvPr>
            <p:cNvSpPr>
              <a:spLocks noGrp="1" noRot="1" noMove="1" noResize="1" noEditPoints="1" noAdjustHandles="1" noChangeArrowheads="1" noChangeShapeType="1"/>
            </p:cNvSpPr>
            <p:nvPr/>
          </p:nvSpPr>
          <p:spPr>
            <a:xfrm rot="5400000">
              <a:off x="10341507" y="25978"/>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endParaRPr lang="en-GB"/>
            </a:p>
          </p:txBody>
        </p:sp>
        <p:sp>
          <p:nvSpPr>
            <p:cNvPr id="3" name="Freeform 7">
              <a:extLst>
                <a:ext uri="{FF2B5EF4-FFF2-40B4-BE49-F238E27FC236}">
                  <a16:creationId xmlns:a16="http://schemas.microsoft.com/office/drawing/2014/main" id="{52B3EB0C-EB64-2947-25DB-4DE1044BAEEF}"/>
                </a:ext>
              </a:extLst>
            </p:cNvPr>
            <p:cNvSpPr>
              <a:spLocks noGrp="1" noRot="1" noMove="1" noResize="1" noEditPoints="1" noAdjustHandles="1" noChangeArrowheads="1" noChangeShapeType="1"/>
            </p:cNvSpPr>
            <p:nvPr/>
          </p:nvSpPr>
          <p:spPr>
            <a:xfrm>
              <a:off x="10163367" y="13569"/>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alphaModFix amt="49000"/>
                <a:extLst>
                  <a:ext uri="{96DAC541-7B7A-43D3-8B79-37D633B846F1}">
                    <asvg:svgBlip xmlns:asvg="http://schemas.microsoft.com/office/drawing/2016/SVG/main" r:embed="rId8"/>
                  </a:ext>
                </a:extLst>
              </a:blip>
              <a:stretch>
                <a:fillRect/>
              </a:stretch>
            </a:blipFill>
          </p:spPr>
          <p:txBody>
            <a:bodyPr/>
            <a:lstStyle/>
            <a:p>
              <a:endParaRPr lang="en-GB"/>
            </a:p>
          </p:txBody>
        </p:sp>
        <p:sp>
          <p:nvSpPr>
            <p:cNvPr id="4" name="Freeform 9">
              <a:extLst>
                <a:ext uri="{FF2B5EF4-FFF2-40B4-BE49-F238E27FC236}">
                  <a16:creationId xmlns:a16="http://schemas.microsoft.com/office/drawing/2014/main" id="{1221827E-B6E6-D7E5-65F5-D0F7231760DE}"/>
                </a:ext>
              </a:extLst>
            </p:cNvPr>
            <p:cNvSpPr>
              <a:spLocks noGrp="1" noRot="1" noMove="1" noResize="1" noEditPoints="1" noAdjustHandles="1" noChangeArrowheads="1" noChangeShapeType="1"/>
            </p:cNvSpPr>
            <p:nvPr/>
          </p:nvSpPr>
          <p:spPr>
            <a:xfrm>
              <a:off x="11138918" y="188646"/>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alphaModFix amt="47000"/>
                <a:extLst>
                  <a:ext uri="{96DAC541-7B7A-43D3-8B79-37D633B846F1}">
                    <asvg:svgBlip xmlns:asvg="http://schemas.microsoft.com/office/drawing/2016/SVG/main" r:embed="rId9"/>
                  </a:ext>
                </a:extLst>
              </a:blip>
              <a:stretch>
                <a:fillRect/>
              </a:stretch>
            </a:blipFill>
          </p:spPr>
          <p:txBody>
            <a:bodyPr/>
            <a:lstStyle/>
            <a:p>
              <a:endParaRPr lang="en-GB"/>
            </a:p>
          </p:txBody>
        </p:sp>
        <p:grpSp>
          <p:nvGrpSpPr>
            <p:cNvPr id="5" name="Group 3">
              <a:extLst>
                <a:ext uri="{FF2B5EF4-FFF2-40B4-BE49-F238E27FC236}">
                  <a16:creationId xmlns:a16="http://schemas.microsoft.com/office/drawing/2014/main" id="{1B97F054-0780-00B6-39F0-D114336F3534}"/>
                </a:ext>
              </a:extLst>
            </p:cNvPr>
            <p:cNvGrpSpPr>
              <a:grpSpLocks noGrp="1" noUngrp="1" noRot="1" noMove="1" noResize="1"/>
            </p:cNvGrpSpPr>
            <p:nvPr/>
          </p:nvGrpSpPr>
          <p:grpSpPr>
            <a:xfrm>
              <a:off x="-1934578" y="-584243"/>
              <a:ext cx="4960667" cy="1311326"/>
              <a:chOff x="0" y="0"/>
              <a:chExt cx="6614223" cy="1748435"/>
            </a:xfrm>
          </p:grpSpPr>
          <p:sp>
            <p:nvSpPr>
              <p:cNvPr id="6" name="Freeform 4">
                <a:extLst>
                  <a:ext uri="{FF2B5EF4-FFF2-40B4-BE49-F238E27FC236}">
                    <a16:creationId xmlns:a16="http://schemas.microsoft.com/office/drawing/2014/main" id="{B37A86CA-15C9-6333-AB8E-AC08F6EBF7F5}"/>
                  </a:ext>
                </a:extLst>
              </p:cNvPr>
              <p:cNvSpPr>
                <a:spLocks noGrp="1" noRot="1" noMove="1" noResize="1" noEditPoints="1" noAdjustHandles="1" noChangeArrowheads="1" noChangeShapeType="1"/>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endParaRPr lang="en-GB"/>
              </a:p>
            </p:txBody>
          </p:sp>
          <p:sp>
            <p:nvSpPr>
              <p:cNvPr id="7" name="Freeform 5">
                <a:extLst>
                  <a:ext uri="{FF2B5EF4-FFF2-40B4-BE49-F238E27FC236}">
                    <a16:creationId xmlns:a16="http://schemas.microsoft.com/office/drawing/2014/main" id="{8600F723-080A-E054-53FA-8B6627216CE5}"/>
                  </a:ext>
                </a:extLst>
              </p:cNvPr>
              <p:cNvSpPr>
                <a:spLocks noGrp="1" noRot="1" noMove="1" noResize="1" noEditPoints="1" noAdjustHandles="1" noChangeArrowheads="1" noChangeShapeType="1"/>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endParaRPr lang="en-GB"/>
              </a:p>
            </p:txBody>
          </p:sp>
        </p:grpSp>
        <p:sp>
          <p:nvSpPr>
            <p:cNvPr id="8" name="Freeform 8">
              <a:extLst>
                <a:ext uri="{FF2B5EF4-FFF2-40B4-BE49-F238E27FC236}">
                  <a16:creationId xmlns:a16="http://schemas.microsoft.com/office/drawing/2014/main" id="{210E004B-2EFB-E9B4-C6EE-7019575D851A}"/>
                </a:ext>
              </a:extLst>
            </p:cNvPr>
            <p:cNvSpPr>
              <a:spLocks noGrp="1" noRot="1" noMove="1" noResize="1" noEditPoints="1" noAdjustHandles="1" noChangeArrowheads="1" noChangeShapeType="1"/>
            </p:cNvSpPr>
            <p:nvPr/>
          </p:nvSpPr>
          <p:spPr>
            <a:xfrm rot="2590484">
              <a:off x="2247407"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alphaModFix amt="50000"/>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9" name="Group 10">
              <a:extLst>
                <a:ext uri="{FF2B5EF4-FFF2-40B4-BE49-F238E27FC236}">
                  <a16:creationId xmlns:a16="http://schemas.microsoft.com/office/drawing/2014/main" id="{D847FDAF-9BA4-8459-75DE-58D151FA24BD}"/>
                </a:ext>
              </a:extLst>
            </p:cNvPr>
            <p:cNvGrpSpPr>
              <a:grpSpLocks noGrp="1" noUngrp="1" noRot="1" noMove="1" noResize="1"/>
            </p:cNvGrpSpPr>
            <p:nvPr/>
          </p:nvGrpSpPr>
          <p:grpSpPr>
            <a:xfrm>
              <a:off x="0" y="-144221"/>
              <a:ext cx="646827" cy="563350"/>
              <a:chOff x="0" y="0"/>
              <a:chExt cx="862437" cy="751133"/>
            </a:xfrm>
          </p:grpSpPr>
          <p:sp>
            <p:nvSpPr>
              <p:cNvPr id="10" name="Freeform 11">
                <a:extLst>
                  <a:ext uri="{FF2B5EF4-FFF2-40B4-BE49-F238E27FC236}">
                    <a16:creationId xmlns:a16="http://schemas.microsoft.com/office/drawing/2014/main" id="{B9BE74A7-B1A7-AFBB-7F9F-95A76D6E86B0}"/>
                  </a:ext>
                </a:extLst>
              </p:cNvPr>
              <p:cNvSpPr>
                <a:spLocks noGrp="1" noRot="1" noMove="1" noResize="1" noEditPoints="1" noAdjustHandles="1" noChangeArrowheads="1" noChangeShapeType="1"/>
              </p:cNvSpPr>
              <p:nvPr/>
            </p:nvSpPr>
            <p:spPr>
              <a:xfrm>
                <a:off x="0" y="284261"/>
                <a:ext cx="466872" cy="466872"/>
              </a:xfrm>
              <a:custGeom>
                <a:avLst/>
                <a:gdLst/>
                <a:ahLst/>
                <a:cxnLst/>
                <a:rect l="l" t="t" r="r" b="b"/>
                <a:pathLst>
                  <a:path w="466872" h="466872">
                    <a:moveTo>
                      <a:pt x="0" y="0"/>
                    </a:moveTo>
                    <a:lnTo>
                      <a:pt x="466872" y="0"/>
                    </a:lnTo>
                    <a:lnTo>
                      <a:pt x="466872" y="466872"/>
                    </a:lnTo>
                    <a:lnTo>
                      <a:pt x="0" y="466872"/>
                    </a:lnTo>
                    <a:lnTo>
                      <a:pt x="0" y="0"/>
                    </a:lnTo>
                    <a:close/>
                  </a:path>
                </a:pathLst>
              </a:custGeom>
              <a:blipFill>
                <a:blip>
                  <a:alphaModFix amt="51000"/>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1" name="Freeform 12">
                <a:extLst>
                  <a:ext uri="{FF2B5EF4-FFF2-40B4-BE49-F238E27FC236}">
                    <a16:creationId xmlns:a16="http://schemas.microsoft.com/office/drawing/2014/main" id="{49115858-B336-A47E-6526-AF029C8E9857}"/>
                  </a:ext>
                </a:extLst>
              </p:cNvPr>
              <p:cNvSpPr>
                <a:spLocks noGrp="1" noRot="1" noMove="1" noResize="1" noEditPoints="1" noAdjustHandles="1" noChangeArrowheads="1" noChangeShapeType="1"/>
              </p:cNvSpPr>
              <p:nvPr/>
            </p:nvSpPr>
            <p:spPr>
              <a:xfrm>
                <a:off x="592913" y="0"/>
                <a:ext cx="269524" cy="269524"/>
              </a:xfrm>
              <a:custGeom>
                <a:avLst/>
                <a:gdLst/>
                <a:ahLst/>
                <a:cxnLst/>
                <a:rect l="l" t="t" r="r" b="b"/>
                <a:pathLst>
                  <a:path w="269524" h="269524">
                    <a:moveTo>
                      <a:pt x="0" y="0"/>
                    </a:moveTo>
                    <a:lnTo>
                      <a:pt x="269524" y="0"/>
                    </a:lnTo>
                    <a:lnTo>
                      <a:pt x="269524" y="269524"/>
                    </a:lnTo>
                    <a:lnTo>
                      <a:pt x="0" y="269524"/>
                    </a:lnTo>
                    <a:lnTo>
                      <a:pt x="0" y="0"/>
                    </a:lnTo>
                    <a:close/>
                  </a:path>
                </a:pathLst>
              </a:custGeom>
              <a:blipFill>
                <a:blip>
                  <a:alphaModFix amt="46000"/>
                  <a:extLst>
                    <a:ext uri="{96DAC541-7B7A-43D3-8B79-37D633B846F1}">
                      <asvg:svgBlip xmlns:asvg="http://schemas.microsoft.com/office/drawing/2016/SVG/main" r:embed="rId9"/>
                    </a:ext>
                  </a:extLst>
                </a:blip>
                <a:stretch>
                  <a:fillRect/>
                </a:stretch>
              </a:blipFill>
            </p:spPr>
            <p:txBody>
              <a:bodyPr/>
              <a:lstStyle/>
              <a:p>
                <a:endParaRPr lang="en-GB"/>
              </a:p>
            </p:txBody>
          </p:sp>
        </p:grpSp>
      </p:grpSp>
      <p:sp>
        <p:nvSpPr>
          <p:cNvPr id="14" name="TextBox 10">
            <a:extLst>
              <a:ext uri="{FF2B5EF4-FFF2-40B4-BE49-F238E27FC236}">
                <a16:creationId xmlns:a16="http://schemas.microsoft.com/office/drawing/2014/main" id="{D41BA209-EAA3-42D7-AEFB-598CFB7C9C6C}"/>
              </a:ext>
            </a:extLst>
          </p:cNvPr>
          <p:cNvSpPr txBox="1"/>
          <p:nvPr/>
        </p:nvSpPr>
        <p:spPr>
          <a:xfrm>
            <a:off x="1766957" y="328219"/>
            <a:ext cx="8920878" cy="700513"/>
          </a:xfrm>
          <a:prstGeom prst="rect">
            <a:avLst/>
          </a:prstGeom>
        </p:spPr>
        <p:txBody>
          <a:bodyPr wrap="square" lIns="0" tIns="0" rIns="0" bIns="0" rtlCol="0" anchor="t">
            <a:spAutoFit/>
          </a:bodyPr>
          <a:lstStyle/>
          <a:p>
            <a:pPr marL="0" marR="0" lvl="0" indent="0" algn="l" defTabSz="914400" rtl="0" eaLnBrk="1" fontAlgn="auto" latinLnBrk="0" hangingPunct="1">
              <a:lnSpc>
                <a:spcPts val="5296"/>
              </a:lnSpc>
              <a:spcBef>
                <a:spcPts val="0"/>
              </a:spcBef>
              <a:spcAft>
                <a:spcPts val="0"/>
              </a:spcAft>
              <a:buClrTx/>
              <a:buSzTx/>
              <a:buFontTx/>
              <a:buNone/>
              <a:tabLst/>
              <a:defRPr/>
            </a:pPr>
            <a:r>
              <a:rPr kumimoji="0" lang="en-US" sz="5634" b="1" i="0" u="none" strike="noStrike" kern="1200" cap="none" spc="0" normalizeH="0" baseline="0" noProof="0" dirty="0">
                <a:ln>
                  <a:noFill/>
                </a:ln>
                <a:solidFill>
                  <a:srgbClr val="C22A62"/>
                </a:solidFill>
                <a:effectLst/>
                <a:uLnTx/>
                <a:uFillTx/>
                <a:latin typeface="Poppins Bold"/>
                <a:ea typeface="+mn-ea"/>
                <a:cs typeface="+mn-cs"/>
              </a:rPr>
              <a:t>YOUR YEAR 11 TIMELINE</a:t>
            </a:r>
          </a:p>
        </p:txBody>
      </p:sp>
      <p:sp>
        <p:nvSpPr>
          <p:cNvPr id="15" name="Rectangle: Rounded Corners 14">
            <a:extLst>
              <a:ext uri="{FF2B5EF4-FFF2-40B4-BE49-F238E27FC236}">
                <a16:creationId xmlns:a16="http://schemas.microsoft.com/office/drawing/2014/main" id="{DFB3CDEA-BD21-480B-826D-32BA131C608C}"/>
              </a:ext>
            </a:extLst>
          </p:cNvPr>
          <p:cNvSpPr/>
          <p:nvPr/>
        </p:nvSpPr>
        <p:spPr>
          <a:xfrm>
            <a:off x="350154" y="1240281"/>
            <a:ext cx="3837753" cy="2160900"/>
          </a:xfrm>
          <a:prstGeom prst="roundRect">
            <a:avLst/>
          </a:prstGeom>
          <a:solidFill>
            <a:srgbClr val="1B95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strike="noStrike" kern="1200" cap="none" spc="0" normalizeH="0" baseline="0" noProof="0" dirty="0">
                <a:ln>
                  <a:noFill/>
                </a:ln>
                <a:solidFill>
                  <a:srgbClr val="FFFFFF"/>
                </a:solidFill>
                <a:effectLst/>
                <a:uLnTx/>
                <a:uFillTx/>
                <a:latin typeface="Calibri"/>
                <a:ea typeface="+mn-ea"/>
                <a:cs typeface="+mn-cs"/>
              </a:rPr>
              <a:t>Did you meet your entry</a:t>
            </a:r>
            <a:r>
              <a:rPr kumimoji="0" lang="en-GB" sz="2400" b="1" i="0" strike="noStrike" kern="1200" cap="none" spc="0" normalizeH="0" noProof="0" dirty="0">
                <a:ln>
                  <a:noFill/>
                </a:ln>
                <a:solidFill>
                  <a:srgbClr val="FFFFFF"/>
                </a:solidFill>
                <a:effectLst/>
                <a:uLnTx/>
                <a:uFillTx/>
                <a:latin typeface="Calibri"/>
                <a:ea typeface="+mn-ea"/>
                <a:cs typeface="+mn-cs"/>
              </a:rPr>
              <a:t> requirements?</a:t>
            </a:r>
            <a:endParaRPr kumimoji="0" lang="en-GB" sz="2400" b="1" i="0" strike="noStrike" kern="1200" cap="none" spc="0" normalizeH="0" baseline="0" noProof="0" dirty="0">
              <a:ln>
                <a:noFill/>
              </a:ln>
              <a:solidFill>
                <a:srgbClr val="FFFFFF"/>
              </a:solidFill>
              <a:effectLst/>
              <a:uLnTx/>
              <a:uFillTx/>
              <a:latin typeface="Calibri"/>
              <a:ea typeface="+mn-ea"/>
              <a:cs typeface="+mn-cs"/>
            </a:endParaRPr>
          </a:p>
        </p:txBody>
      </p:sp>
      <p:sp>
        <p:nvSpPr>
          <p:cNvPr id="12" name="Arrow: Down 11">
            <a:extLst>
              <a:ext uri="{FF2B5EF4-FFF2-40B4-BE49-F238E27FC236}">
                <a16:creationId xmlns:a16="http://schemas.microsoft.com/office/drawing/2014/main" id="{70D20B41-C39C-4B21-AD47-C86F7326F90D}"/>
              </a:ext>
            </a:extLst>
          </p:cNvPr>
          <p:cNvSpPr/>
          <p:nvPr/>
        </p:nvSpPr>
        <p:spPr>
          <a:xfrm>
            <a:off x="1483482" y="3395167"/>
            <a:ext cx="1383632" cy="1357308"/>
          </a:xfrm>
          <a:prstGeom prst="downArrow">
            <a:avLst/>
          </a:prstGeom>
          <a:solidFill>
            <a:srgbClr val="C22A62"/>
          </a:solidFill>
          <a:ln>
            <a:solidFill>
              <a:srgbClr val="C2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Rounded Corners 16">
            <a:extLst>
              <a:ext uri="{FF2B5EF4-FFF2-40B4-BE49-F238E27FC236}">
                <a16:creationId xmlns:a16="http://schemas.microsoft.com/office/drawing/2014/main" id="{7A8FCB35-F06A-4714-8242-CB56E542AD91}"/>
              </a:ext>
            </a:extLst>
          </p:cNvPr>
          <p:cNvSpPr/>
          <p:nvPr/>
        </p:nvSpPr>
        <p:spPr>
          <a:xfrm>
            <a:off x="350153" y="4859705"/>
            <a:ext cx="3837753" cy="1516028"/>
          </a:xfrm>
          <a:prstGeom prst="roundRect">
            <a:avLst/>
          </a:prstGeom>
          <a:solidFill>
            <a:srgbClr val="FDB6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44543"/>
                </a:solidFill>
                <a:effectLst/>
                <a:uLnTx/>
                <a:uFillTx/>
                <a:latin typeface="Calibri"/>
                <a:ea typeface="+mn-ea"/>
                <a:cs typeface="+mn-cs"/>
              </a:rPr>
              <a:t>Great! </a:t>
            </a:r>
            <a:r>
              <a:rPr lang="en-GB" sz="2400" b="1" dirty="0">
                <a:solidFill>
                  <a:srgbClr val="444543"/>
                </a:solidFill>
                <a:latin typeface="Calibri"/>
              </a:rPr>
              <a:t>You’re ready to start College/Sixth Form/Apprenticeship</a:t>
            </a:r>
            <a:endParaRPr kumimoji="0" lang="en-GB" sz="2400" b="1" i="0" u="none" strike="noStrike" kern="1200" cap="none" spc="0" normalizeH="0" baseline="0" noProof="0" dirty="0">
              <a:ln>
                <a:noFill/>
              </a:ln>
              <a:solidFill>
                <a:srgbClr val="444543"/>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A958A80F-5CFC-4A54-B9FC-B1D7F7F8C9A9}"/>
              </a:ext>
            </a:extLst>
          </p:cNvPr>
          <p:cNvSpPr txBox="1"/>
          <p:nvPr/>
        </p:nvSpPr>
        <p:spPr>
          <a:xfrm>
            <a:off x="1838114" y="3411482"/>
            <a:ext cx="830179" cy="461665"/>
          </a:xfrm>
          <a:prstGeom prst="rect">
            <a:avLst/>
          </a:prstGeom>
          <a:noFill/>
        </p:spPr>
        <p:txBody>
          <a:bodyPr wrap="square" rtlCol="0">
            <a:spAutoFit/>
          </a:bodyPr>
          <a:lstStyle/>
          <a:p>
            <a:r>
              <a:rPr lang="en-GB" sz="2400" b="1" dirty="0">
                <a:solidFill>
                  <a:schemeClr val="bg1"/>
                </a:solidFill>
              </a:rPr>
              <a:t>YES</a:t>
            </a:r>
          </a:p>
        </p:txBody>
      </p:sp>
      <p:sp>
        <p:nvSpPr>
          <p:cNvPr id="16" name="Arrow: Right 15">
            <a:extLst>
              <a:ext uri="{FF2B5EF4-FFF2-40B4-BE49-F238E27FC236}">
                <a16:creationId xmlns:a16="http://schemas.microsoft.com/office/drawing/2014/main" id="{23BFF259-BF00-416A-BD37-BFF1C089F389}"/>
              </a:ext>
            </a:extLst>
          </p:cNvPr>
          <p:cNvSpPr/>
          <p:nvPr/>
        </p:nvSpPr>
        <p:spPr>
          <a:xfrm>
            <a:off x="4187906" y="1761488"/>
            <a:ext cx="1347537" cy="1167063"/>
          </a:xfrm>
          <a:prstGeom prst="rightArrow">
            <a:avLst/>
          </a:prstGeom>
          <a:solidFill>
            <a:srgbClr val="C22A62"/>
          </a:solidFill>
          <a:ln>
            <a:solidFill>
              <a:srgbClr val="C22A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B209BAEC-4CE7-46E5-8E77-996E17DCE138}"/>
              </a:ext>
            </a:extLst>
          </p:cNvPr>
          <p:cNvSpPr txBox="1"/>
          <p:nvPr/>
        </p:nvSpPr>
        <p:spPr>
          <a:xfrm>
            <a:off x="4290175" y="2089898"/>
            <a:ext cx="830179" cy="461665"/>
          </a:xfrm>
          <a:prstGeom prst="rect">
            <a:avLst/>
          </a:prstGeom>
          <a:noFill/>
        </p:spPr>
        <p:txBody>
          <a:bodyPr wrap="square" rtlCol="0">
            <a:spAutoFit/>
          </a:bodyPr>
          <a:lstStyle/>
          <a:p>
            <a:r>
              <a:rPr lang="en-GB" sz="2400" b="1" dirty="0">
                <a:solidFill>
                  <a:schemeClr val="bg1"/>
                </a:solidFill>
              </a:rPr>
              <a:t>NO</a:t>
            </a:r>
          </a:p>
        </p:txBody>
      </p:sp>
      <p:sp>
        <p:nvSpPr>
          <p:cNvPr id="21" name="Rectangle: Rounded Corners 20">
            <a:extLst>
              <a:ext uri="{FF2B5EF4-FFF2-40B4-BE49-F238E27FC236}">
                <a16:creationId xmlns:a16="http://schemas.microsoft.com/office/drawing/2014/main" id="{58E3BC11-95D9-4038-9710-FF8BEA1770A2}"/>
              </a:ext>
            </a:extLst>
          </p:cNvPr>
          <p:cNvSpPr/>
          <p:nvPr/>
        </p:nvSpPr>
        <p:spPr>
          <a:xfrm>
            <a:off x="5597309" y="1234266"/>
            <a:ext cx="3837753" cy="2160901"/>
          </a:xfrm>
          <a:prstGeom prst="roundRect">
            <a:avLst/>
          </a:prstGeom>
          <a:solidFill>
            <a:srgbClr val="91C9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44543"/>
                </a:solidFill>
                <a:effectLst/>
                <a:uLnTx/>
                <a:uFillTx/>
                <a:latin typeface="Calibri"/>
                <a:ea typeface="+mn-ea"/>
                <a:cs typeface="+mn-cs"/>
              </a:rPr>
              <a:t>Oh no… you may have to take a slightly different course, or retake some of your exams whilst you start your post-16 studies</a:t>
            </a:r>
          </a:p>
        </p:txBody>
      </p:sp>
      <p:sp>
        <p:nvSpPr>
          <p:cNvPr id="23" name="Hexagon 22">
            <a:extLst>
              <a:ext uri="{FF2B5EF4-FFF2-40B4-BE49-F238E27FC236}">
                <a16:creationId xmlns:a16="http://schemas.microsoft.com/office/drawing/2014/main" id="{5FB6C56B-FA6C-4EEA-92F9-EB3D7FF82735}"/>
              </a:ext>
            </a:extLst>
          </p:cNvPr>
          <p:cNvSpPr/>
          <p:nvPr/>
        </p:nvSpPr>
        <p:spPr>
          <a:xfrm>
            <a:off x="8579556" y="3979419"/>
            <a:ext cx="3440084" cy="2686908"/>
          </a:xfrm>
          <a:prstGeom prst="hexagon">
            <a:avLst/>
          </a:prstGeom>
          <a:solidFill>
            <a:srgbClr val="C22A62"/>
          </a:solidFill>
          <a:ln>
            <a:solidFill>
              <a:srgbClr val="C22A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dirty="0">
                <a:solidFill>
                  <a:schemeClr val="bg1"/>
                </a:solidFill>
                <a:latin typeface="Calibri"/>
              </a:rPr>
              <a:t>GCSEs are important and can impact your future qualification or job opportunities!</a:t>
            </a:r>
            <a:endParaRPr kumimoji="0" lang="en-GB" sz="2400" b="1" i="0" u="none" strike="noStrike" kern="1200" cap="none" spc="0" normalizeH="0" baseline="0" noProof="0" dirty="0">
              <a:ln>
                <a:noFill/>
              </a:ln>
              <a:solidFill>
                <a:schemeClr val="bg1"/>
              </a:solidFill>
              <a:effectLst/>
              <a:uLnTx/>
              <a:uFillTx/>
              <a:latin typeface="Calibri"/>
              <a:ea typeface="+mn-ea"/>
              <a:cs typeface="+mn-cs"/>
            </a:endParaRPr>
          </a:p>
        </p:txBody>
      </p:sp>
      <p:pic>
        <p:nvPicPr>
          <p:cNvPr id="49" name="Audio 48">
            <a:hlinkClick r:id="" action="ppaction://media"/>
            <a:extLst>
              <a:ext uri="{FF2B5EF4-FFF2-40B4-BE49-F238E27FC236}">
                <a16:creationId xmlns:a16="http://schemas.microsoft.com/office/drawing/2014/main" id="{758587A4-EF8F-CA73-4998-2E7FEA0A9687}"/>
              </a:ext>
            </a:extLst>
          </p:cNvPr>
          <p:cNvPicPr>
            <a:picLocks noChangeAspect="1"/>
          </p:cNvPicPr>
          <p:nvPr>
            <a:audioFile r:link="rId3"/>
            <p:extLst>
              <p:ext uri="{DAA4B4D4-6D71-4841-9C94-3DE7FCFB9230}">
                <p14:media xmlns:p14="http://schemas.microsoft.com/office/powerpoint/2010/main" r:embed="rId2"/>
              </p:ext>
            </p:extLst>
          </p:nvPr>
        </p:nvPicPr>
        <p:blipFill>
          <a:blip r:embed="rId11"/>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345186725"/>
      </p:ext>
    </p:extLst>
  </p:cSld>
  <p:clrMapOvr>
    <a:masterClrMapping/>
  </p:clrMapOvr>
  <mc:AlternateContent xmlns:mc="http://schemas.openxmlformats.org/markup-compatibility/2006" xmlns:p14="http://schemas.microsoft.com/office/powerpoint/2010/main">
    <mc:Choice Requires="p14">
      <p:transition spd="slow" p14:dur="2000" advTm="81591"/>
    </mc:Choice>
    <mc:Fallback xmlns="">
      <p:transition spd="slow" advTm="815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9"/>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D21BD55B-F9C2-F25A-A21F-76A2002D037F}"/>
            </a:ext>
          </a:extLst>
        </p:cNvPr>
        <p:cNvGrpSpPr/>
        <p:nvPr/>
      </p:nvGrpSpPr>
      <p:grpSpPr>
        <a:xfrm>
          <a:off x="0" y="0"/>
          <a:ext cx="0" cy="0"/>
          <a:chOff x="0" y="0"/>
          <a:chExt cx="0" cy="0"/>
        </a:xfrm>
      </p:grpSpPr>
      <p:sp>
        <p:nvSpPr>
          <p:cNvPr id="36" name="Rectangle: Rounded Corners 35">
            <a:extLst>
              <a:ext uri="{FF2B5EF4-FFF2-40B4-BE49-F238E27FC236}">
                <a16:creationId xmlns:a16="http://schemas.microsoft.com/office/drawing/2014/main" id="{7E4E6885-78DE-6F78-48E1-988DD476DEF1}"/>
              </a:ext>
            </a:extLst>
          </p:cNvPr>
          <p:cNvSpPr/>
          <p:nvPr/>
        </p:nvSpPr>
        <p:spPr>
          <a:xfrm>
            <a:off x="6901973" y="958478"/>
            <a:ext cx="3948935" cy="818181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white"/>
              </a:solidFill>
              <a:effectLst/>
              <a:uLnTx/>
              <a:uFillTx/>
              <a:latin typeface="Calibri"/>
              <a:ea typeface="+mn-ea"/>
              <a:cs typeface="+mn-cs"/>
            </a:endParaRPr>
          </a:p>
        </p:txBody>
      </p:sp>
      <p:sp>
        <p:nvSpPr>
          <p:cNvPr id="2" name="Freeform 2">
            <a:extLst>
              <a:ext uri="{FF2B5EF4-FFF2-40B4-BE49-F238E27FC236}">
                <a16:creationId xmlns:a16="http://schemas.microsoft.com/office/drawing/2014/main" id="{A3E8AD88-0880-23F8-3349-27A0F5BC8B43}"/>
              </a:ext>
            </a:extLst>
          </p:cNvPr>
          <p:cNvSpPr/>
          <p:nvPr/>
        </p:nvSpPr>
        <p:spPr>
          <a:xfrm>
            <a:off x="128190" y="-1123876"/>
            <a:ext cx="12449367" cy="9583046"/>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ACE68CCB-6B8D-46D9-F933-2C79F6E0E5C3}"/>
              </a:ext>
            </a:extLst>
          </p:cNvPr>
          <p:cNvGrpSpPr/>
          <p:nvPr/>
        </p:nvGrpSpPr>
        <p:grpSpPr>
          <a:xfrm>
            <a:off x="-2418222" y="-1873304"/>
            <a:ext cx="6200834" cy="1639158"/>
            <a:chOff x="0" y="0"/>
            <a:chExt cx="6614223" cy="1748435"/>
          </a:xfrm>
        </p:grpSpPr>
        <p:sp>
          <p:nvSpPr>
            <p:cNvPr id="4" name="Freeform 4">
              <a:extLst>
                <a:ext uri="{FF2B5EF4-FFF2-40B4-BE49-F238E27FC236}">
                  <a16:creationId xmlns:a16="http://schemas.microsoft.com/office/drawing/2014/main" id="{098C88B3-DFD6-A5B3-0D97-204D873CB0F8}"/>
                </a:ext>
              </a:extLst>
            </p:cNvPr>
            <p:cNvSpPr/>
            <p:nvPr/>
          </p:nvSpPr>
          <p:spPr>
            <a:xfrm>
              <a:off x="0"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D7340C3D-7660-82AE-1E7E-3D3750804D76}"/>
                </a:ext>
              </a:extLst>
            </p:cNvPr>
            <p:cNvSpPr/>
            <p:nvPr/>
          </p:nvSpPr>
          <p:spPr>
            <a:xfrm>
              <a:off x="3428009" y="0"/>
              <a:ext cx="3186214"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5008E3D8-4D08-EB33-8B62-1F252B1F11F0}"/>
              </a:ext>
            </a:extLst>
          </p:cNvPr>
          <p:cNvSpPr/>
          <p:nvPr/>
        </p:nvSpPr>
        <p:spPr>
          <a:xfrm rot="5400000">
            <a:off x="9997947" y="-1174517"/>
            <a:ext cx="2987075" cy="1639158"/>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7"/>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41EE4FE7-F8EC-B28A-775A-45FAE0CCE662}"/>
              </a:ext>
            </a:extLst>
          </p:cNvPr>
          <p:cNvSpPr/>
          <p:nvPr/>
        </p:nvSpPr>
        <p:spPr>
          <a:xfrm rot="-4502115">
            <a:off x="10434652" y="-1580910"/>
            <a:ext cx="2990795" cy="3507329"/>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a:extLst>
              <a:ext uri="{FF2B5EF4-FFF2-40B4-BE49-F238E27FC236}">
                <a16:creationId xmlns:a16="http://schemas.microsoft.com/office/drawing/2014/main" id="{4D903803-9D46-32C0-4561-95CA7A6AFD51}"/>
              </a:ext>
            </a:extLst>
          </p:cNvPr>
          <p:cNvSpPr/>
          <p:nvPr/>
        </p:nvSpPr>
        <p:spPr>
          <a:xfrm rot="5791186">
            <a:off x="-1930510" y="-2687197"/>
            <a:ext cx="4690099" cy="4664516"/>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Freeform 9">
            <a:extLst>
              <a:ext uri="{FF2B5EF4-FFF2-40B4-BE49-F238E27FC236}">
                <a16:creationId xmlns:a16="http://schemas.microsoft.com/office/drawing/2014/main" id="{20BD9634-3EA7-0B43-FADD-19CA6F091630}"/>
              </a:ext>
            </a:extLst>
          </p:cNvPr>
          <p:cNvSpPr/>
          <p:nvPr/>
        </p:nvSpPr>
        <p:spPr>
          <a:xfrm>
            <a:off x="9707758" y="-193287"/>
            <a:ext cx="437693" cy="437693"/>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a:extLst>
              <a:ext uri="{FF2B5EF4-FFF2-40B4-BE49-F238E27FC236}">
                <a16:creationId xmlns:a16="http://schemas.microsoft.com/office/drawing/2014/main" id="{A896992F-0EC2-56D3-C489-1F67C0890306}"/>
              </a:ext>
            </a:extLst>
          </p:cNvPr>
          <p:cNvSpPr/>
          <p:nvPr/>
        </p:nvSpPr>
        <p:spPr>
          <a:xfrm rot="2590484">
            <a:off x="2190508" y="278174"/>
            <a:ext cx="435971" cy="435971"/>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Freeform 11">
            <a:extLst>
              <a:ext uri="{FF2B5EF4-FFF2-40B4-BE49-F238E27FC236}">
                <a16:creationId xmlns:a16="http://schemas.microsoft.com/office/drawing/2014/main" id="{8BF5CA64-E3B3-E0CB-A65C-36AB8D683411}"/>
              </a:ext>
            </a:extLst>
          </p:cNvPr>
          <p:cNvSpPr/>
          <p:nvPr/>
        </p:nvSpPr>
        <p:spPr>
          <a:xfrm flipV="1">
            <a:off x="10104764" y="356516"/>
            <a:ext cx="252679" cy="23881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a:extLst>
              <a:ext uri="{FF2B5EF4-FFF2-40B4-BE49-F238E27FC236}">
                <a16:creationId xmlns:a16="http://schemas.microsoft.com/office/drawing/2014/main" id="{34D23E1B-FCEF-C478-7C7B-0349E1303E09}"/>
              </a:ext>
            </a:extLst>
          </p:cNvPr>
          <p:cNvSpPr/>
          <p:nvPr/>
        </p:nvSpPr>
        <p:spPr>
          <a:xfrm>
            <a:off x="0" y="-88444"/>
            <a:ext cx="437693" cy="437693"/>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a:extLst>
              <a:ext uri="{FF2B5EF4-FFF2-40B4-BE49-F238E27FC236}">
                <a16:creationId xmlns:a16="http://schemas.microsoft.com/office/drawing/2014/main" id="{BE4191E8-1D65-0B36-2DA4-3BF5CAA5E753}"/>
              </a:ext>
            </a:extLst>
          </p:cNvPr>
          <p:cNvSpPr/>
          <p:nvPr/>
        </p:nvSpPr>
        <p:spPr>
          <a:xfrm>
            <a:off x="555857" y="-354939"/>
            <a:ext cx="252679" cy="252679"/>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0" i="0" u="none" strike="noStrike" kern="1200" cap="none" spc="0" normalizeH="0" baseline="0" noProof="0">
              <a:ln>
                <a:noFill/>
              </a:ln>
              <a:solidFill>
                <a:prstClr val="black"/>
              </a:solidFill>
              <a:effectLst/>
              <a:uLnTx/>
              <a:uFillTx/>
              <a:latin typeface="Calibri"/>
              <a:ea typeface="+mn-ea"/>
              <a:cs typeface="+mn-cs"/>
            </a:endParaRPr>
          </a:p>
        </p:txBody>
      </p:sp>
      <p:sp>
        <p:nvSpPr>
          <p:cNvPr id="14" name="Title 1">
            <a:extLst>
              <a:ext uri="{FF2B5EF4-FFF2-40B4-BE49-F238E27FC236}">
                <a16:creationId xmlns:a16="http://schemas.microsoft.com/office/drawing/2014/main" id="{66BC5917-CBA4-645B-0242-394118D3EE0A}"/>
              </a:ext>
            </a:extLst>
          </p:cNvPr>
          <p:cNvSpPr txBox="1">
            <a:spLocks/>
          </p:cNvSpPr>
          <p:nvPr/>
        </p:nvSpPr>
        <p:spPr>
          <a:xfrm>
            <a:off x="-2418222" y="1613916"/>
            <a:ext cx="10355624" cy="966757"/>
          </a:xfrm>
          <a:prstGeom prst="rect">
            <a:avLst/>
          </a:prstGeom>
        </p:spPr>
        <p:txBody>
          <a:bodyPr vert="horz" lIns="0" tIns="0" rIns="0" bIns="0" rtlCol="0" anchor="ctr">
            <a:noAutofit/>
          </a:bodyPr>
          <a:lstStyle>
            <a:lvl1pPr algn="l" defTabSz="457200" rtl="0" eaLnBrk="1" latinLnBrk="0" hangingPunct="1">
              <a:spcBef>
                <a:spcPct val="0"/>
              </a:spcBef>
              <a:buNone/>
              <a:defRPr sz="3800" b="1" kern="1200">
                <a:solidFill>
                  <a:srgbClr val="231F20"/>
                </a:solidFill>
                <a:latin typeface="+mj-lt"/>
                <a:ea typeface="+mj-ea"/>
                <a:cs typeface="+mj-cs"/>
              </a:defRPr>
            </a:lvl1pPr>
          </a:lstStyle>
          <a:p>
            <a:pPr marL="0" marR="0" lvl="0" indent="0" algn="ctr" defTabSz="535768" rtl="0" eaLnBrk="1" fontAlgn="auto" latinLnBrk="0" hangingPunct="1">
              <a:lnSpc>
                <a:spcPct val="100000"/>
              </a:lnSpc>
              <a:spcBef>
                <a:spcPct val="0"/>
              </a:spcBef>
              <a:spcAft>
                <a:spcPts val="0"/>
              </a:spcAft>
              <a:buClrTx/>
              <a:buSzTx/>
              <a:buFontTx/>
              <a:buNone/>
              <a:tabLst/>
              <a:defRPr/>
            </a:pPr>
            <a:r>
              <a:rPr kumimoji="0" lang="en-US" sz="5625" b="1" i="0" u="none" strike="noStrike" kern="1200" cap="none" spc="0" normalizeH="0" baseline="0" noProof="0" dirty="0">
                <a:ln>
                  <a:noFill/>
                </a:ln>
                <a:solidFill>
                  <a:srgbClr val="C22A62"/>
                </a:solidFill>
                <a:effectLst/>
                <a:uLnTx/>
                <a:uFillTx/>
                <a:latin typeface="Poppins Bold" panose="020B0604020202020204" charset="0"/>
                <a:ea typeface="+mj-ea"/>
                <a:cs typeface="Poppins Bold" panose="020B0604020202020204" charset="0"/>
              </a:rPr>
              <a:t>FOLLOW US</a:t>
            </a:r>
          </a:p>
        </p:txBody>
      </p:sp>
      <p:grpSp>
        <p:nvGrpSpPr>
          <p:cNvPr id="18" name="Group 6">
            <a:extLst>
              <a:ext uri="{FF2B5EF4-FFF2-40B4-BE49-F238E27FC236}">
                <a16:creationId xmlns:a16="http://schemas.microsoft.com/office/drawing/2014/main" id="{E77D5917-6CB7-9A19-A753-A0B707081BAE}"/>
              </a:ext>
            </a:extLst>
          </p:cNvPr>
          <p:cNvGrpSpPr/>
          <p:nvPr/>
        </p:nvGrpSpPr>
        <p:grpSpPr>
          <a:xfrm>
            <a:off x="6759082" y="804283"/>
            <a:ext cx="4234718" cy="8377066"/>
            <a:chOff x="0" y="0"/>
            <a:chExt cx="2620010" cy="5182870"/>
          </a:xfrm>
        </p:grpSpPr>
        <p:sp>
          <p:nvSpPr>
            <p:cNvPr id="19" name="Freeform 7">
              <a:extLst>
                <a:ext uri="{FF2B5EF4-FFF2-40B4-BE49-F238E27FC236}">
                  <a16:creationId xmlns:a16="http://schemas.microsoft.com/office/drawing/2014/main" id="{5647E0DD-AC97-C48F-F566-E3E865E71759}"/>
                </a:ext>
              </a:extLst>
            </p:cNvPr>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9">
              <a:extLst>
                <a:ext uri="{FF2B5EF4-FFF2-40B4-BE49-F238E27FC236}">
                  <a16:creationId xmlns:a16="http://schemas.microsoft.com/office/drawing/2014/main" id="{3545A64F-750E-FF1F-992E-417B6865E731}"/>
                </a:ext>
              </a:extLst>
            </p:cNvPr>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10">
              <a:extLst>
                <a:ext uri="{FF2B5EF4-FFF2-40B4-BE49-F238E27FC236}">
                  <a16:creationId xmlns:a16="http://schemas.microsoft.com/office/drawing/2014/main" id="{31A3DBE4-052C-295B-90ED-EE25CCB03698}"/>
                </a:ext>
              </a:extLst>
            </p:cNvPr>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1">
              <a:extLst>
                <a:ext uri="{FF2B5EF4-FFF2-40B4-BE49-F238E27FC236}">
                  <a16:creationId xmlns:a16="http://schemas.microsoft.com/office/drawing/2014/main" id="{B9D6D1ED-6CE1-DA4A-D37D-4745B67BEEC1}"/>
                </a:ext>
              </a:extLst>
            </p:cNvPr>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12">
              <a:extLst>
                <a:ext uri="{FF2B5EF4-FFF2-40B4-BE49-F238E27FC236}">
                  <a16:creationId xmlns:a16="http://schemas.microsoft.com/office/drawing/2014/main" id="{D7E808D8-3EBC-784D-9B3F-2EB9D0C6D388}"/>
                </a:ext>
              </a:extLst>
            </p:cNvPr>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13">
              <a:extLst>
                <a:ext uri="{FF2B5EF4-FFF2-40B4-BE49-F238E27FC236}">
                  <a16:creationId xmlns:a16="http://schemas.microsoft.com/office/drawing/2014/main" id="{36810D35-7C7B-EE39-3AB8-F9042136E63A}"/>
                </a:ext>
              </a:extLst>
            </p:cNvPr>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14">
              <a:extLst>
                <a:ext uri="{FF2B5EF4-FFF2-40B4-BE49-F238E27FC236}">
                  <a16:creationId xmlns:a16="http://schemas.microsoft.com/office/drawing/2014/main" id="{7913258D-3F79-267B-5B10-3346E11FB5F6}"/>
                </a:ext>
              </a:extLst>
            </p:cNvPr>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15">
              <a:extLst>
                <a:ext uri="{FF2B5EF4-FFF2-40B4-BE49-F238E27FC236}">
                  <a16:creationId xmlns:a16="http://schemas.microsoft.com/office/drawing/2014/main" id="{9061FC41-44A6-D22D-F2A5-FF67302D1A7E}"/>
                </a:ext>
              </a:extLst>
            </p:cNvPr>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0" name="Freeform 18">
            <a:extLst>
              <a:ext uri="{FF2B5EF4-FFF2-40B4-BE49-F238E27FC236}">
                <a16:creationId xmlns:a16="http://schemas.microsoft.com/office/drawing/2014/main" id="{DBF14151-018B-8813-DD8C-48BBF6BF27B0}"/>
              </a:ext>
            </a:extLst>
          </p:cNvPr>
          <p:cNvSpPr/>
          <p:nvPr/>
        </p:nvSpPr>
        <p:spPr>
          <a:xfrm>
            <a:off x="666785" y="3269959"/>
            <a:ext cx="561163" cy="530547"/>
          </a:xfrm>
          <a:custGeom>
            <a:avLst/>
            <a:gdLst/>
            <a:ahLst/>
            <a:cxnLst/>
            <a:rect l="l" t="t" r="r" b="b"/>
            <a:pathLst>
              <a:path w="514498" h="523540">
                <a:moveTo>
                  <a:pt x="0" y="0"/>
                </a:moveTo>
                <a:lnTo>
                  <a:pt x="514498" y="0"/>
                </a:lnTo>
                <a:lnTo>
                  <a:pt x="514498" y="523540"/>
                </a:lnTo>
                <a:lnTo>
                  <a:pt x="0" y="523540"/>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marL="0" marR="0" lvl="0" indent="0" algn="l" defTabSz="609548"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21">
            <a:extLst>
              <a:ext uri="{FF2B5EF4-FFF2-40B4-BE49-F238E27FC236}">
                <a16:creationId xmlns:a16="http://schemas.microsoft.com/office/drawing/2014/main" id="{0CDB3ADB-CD02-ED1F-1FC9-5A6C4A6A01CA}"/>
              </a:ext>
            </a:extLst>
          </p:cNvPr>
          <p:cNvSpPr txBox="1"/>
          <p:nvPr/>
        </p:nvSpPr>
        <p:spPr>
          <a:xfrm>
            <a:off x="1396786" y="3339526"/>
            <a:ext cx="4544663" cy="359073"/>
          </a:xfrm>
          <a:prstGeom prst="rect">
            <a:avLst/>
          </a:prstGeom>
        </p:spPr>
        <p:txBody>
          <a:bodyPr wrap="square" lIns="0" tIns="0" rIns="0" bIns="0" rtlCol="0" anchor="t">
            <a:spAutoFit/>
          </a:bodyPr>
          <a:lstStyle/>
          <a:p>
            <a:pPr marL="0" marR="0" lvl="0" indent="0" algn="l" defTabSz="609548" rtl="0" eaLnBrk="1" fontAlgn="auto" latinLnBrk="0" hangingPunct="1">
              <a:lnSpc>
                <a:spcPts val="2800"/>
              </a:lnSpc>
              <a:spcBef>
                <a:spcPct val="0"/>
              </a:spcBef>
              <a:spcAft>
                <a:spcPts val="0"/>
              </a:spcAft>
              <a:buClrTx/>
              <a:buSzTx/>
              <a:buFontTx/>
              <a:buNone/>
              <a:tabLst/>
              <a:defRPr/>
            </a:pPr>
            <a:r>
              <a:rPr kumimoji="0" lang="en-US" sz="2625" b="1" i="0" u="none" strike="noStrike" kern="1200" cap="none" spc="0" normalizeH="0" baseline="0" noProof="0" dirty="0">
                <a:ln>
                  <a:noFill/>
                </a:ln>
                <a:solidFill>
                  <a:srgbClr val="C22A62"/>
                </a:solidFill>
                <a:effectLst/>
                <a:uLnTx/>
                <a:uFillTx/>
                <a:latin typeface="Calibri"/>
                <a:ea typeface="+mn-ea"/>
                <a:cs typeface="+mn-cs"/>
              </a:rPr>
              <a:t>www.sunoutreach.org</a:t>
            </a:r>
          </a:p>
        </p:txBody>
      </p:sp>
      <p:pic>
        <p:nvPicPr>
          <p:cNvPr id="40" name="Picture 39" descr="A white square logo with a black background&#10;&#10;AI-generated content may be incorrect.">
            <a:extLst>
              <a:ext uri="{FF2B5EF4-FFF2-40B4-BE49-F238E27FC236}">
                <a16:creationId xmlns:a16="http://schemas.microsoft.com/office/drawing/2014/main" id="{B99B2F27-AA2E-0941-8FCE-4AD10971D243}"/>
              </a:ext>
            </a:extLst>
          </p:cNvPr>
          <p:cNvPicPr>
            <a:picLocks noChangeAspect="1"/>
          </p:cNvPicPr>
          <p:nvPr/>
        </p:nvPicPr>
        <p:blipFill>
          <a:blip r:embed="rId14" cstate="print">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671944" y="2622201"/>
            <a:ext cx="548975" cy="548975"/>
          </a:xfrm>
          <a:prstGeom prst="rect">
            <a:avLst/>
          </a:prstGeom>
        </p:spPr>
      </p:pic>
      <p:sp>
        <p:nvSpPr>
          <p:cNvPr id="42" name="TextBox 21">
            <a:extLst>
              <a:ext uri="{FF2B5EF4-FFF2-40B4-BE49-F238E27FC236}">
                <a16:creationId xmlns:a16="http://schemas.microsoft.com/office/drawing/2014/main" id="{3140641E-53B6-0E06-46D3-C73AE70B9799}"/>
              </a:ext>
            </a:extLst>
          </p:cNvPr>
          <p:cNvSpPr txBox="1"/>
          <p:nvPr/>
        </p:nvSpPr>
        <p:spPr>
          <a:xfrm>
            <a:off x="1319759" y="2719451"/>
            <a:ext cx="4829531" cy="718145"/>
          </a:xfrm>
          <a:prstGeom prst="rect">
            <a:avLst/>
          </a:prstGeom>
        </p:spPr>
        <p:txBody>
          <a:bodyPr wrap="square" lIns="0" tIns="0" rIns="0" bIns="0" rtlCol="0" anchor="t">
            <a:spAutoFit/>
          </a:bodyPr>
          <a:lstStyle/>
          <a:p>
            <a:pPr marL="0" marR="0" lvl="0" indent="0" algn="l" defTabSz="609548" rtl="0" eaLnBrk="1" fontAlgn="auto" latinLnBrk="0" hangingPunct="1">
              <a:lnSpc>
                <a:spcPts val="2800"/>
              </a:lnSpc>
              <a:spcBef>
                <a:spcPct val="0"/>
              </a:spcBef>
              <a:spcAft>
                <a:spcPts val="0"/>
              </a:spcAft>
              <a:buClrTx/>
              <a:buSzTx/>
              <a:buFontTx/>
              <a:buNone/>
              <a:tabLst/>
              <a:defRPr/>
            </a:pPr>
            <a:r>
              <a:rPr kumimoji="0" lang="en-US" sz="2625" b="1" i="0" u="none" strike="noStrike" kern="1200" cap="none" spc="0" normalizeH="0" baseline="0" noProof="0" dirty="0">
                <a:ln>
                  <a:noFill/>
                </a:ln>
                <a:solidFill>
                  <a:srgbClr val="C22A62"/>
                </a:solidFill>
                <a:effectLst/>
                <a:uLnTx/>
                <a:uFillTx/>
                <a:latin typeface="Calibri"/>
                <a:ea typeface="+mn-ea"/>
                <a:cs typeface="+mn-cs"/>
              </a:rPr>
              <a:t>@</a:t>
            </a:r>
            <a:r>
              <a:rPr kumimoji="0" lang="en-GB" sz="2625" b="1" i="0" u="none" strike="noStrike" kern="1200" cap="none" spc="0" normalizeH="0" baseline="0" noProof="0" dirty="0" err="1">
                <a:ln>
                  <a:noFill/>
                </a:ln>
                <a:solidFill>
                  <a:srgbClr val="C22A62"/>
                </a:solidFill>
                <a:effectLst/>
                <a:uLnTx/>
                <a:uFillTx/>
                <a:latin typeface="Calibri"/>
                <a:ea typeface="+mn-ea"/>
                <a:cs typeface="+mn-cs"/>
              </a:rPr>
              <a:t>southern_universities_network</a:t>
            </a:r>
            <a:endParaRPr kumimoji="0" lang="en-GB" sz="2625" b="1" i="0" u="none" strike="noStrike" kern="1200" cap="none" spc="0" normalizeH="0" baseline="0" noProof="0" dirty="0">
              <a:ln>
                <a:noFill/>
              </a:ln>
              <a:solidFill>
                <a:srgbClr val="C22A62"/>
              </a:solidFill>
              <a:effectLst/>
              <a:uLnTx/>
              <a:uFillTx/>
              <a:latin typeface="Calibri"/>
              <a:ea typeface="+mn-ea"/>
              <a:cs typeface="+mn-cs"/>
            </a:endParaRPr>
          </a:p>
          <a:p>
            <a:pPr marL="0" marR="0" lvl="0" indent="0" algn="l" defTabSz="609548" rtl="0" eaLnBrk="1" fontAlgn="auto" latinLnBrk="0" hangingPunct="1">
              <a:lnSpc>
                <a:spcPts val="2800"/>
              </a:lnSpc>
              <a:spcBef>
                <a:spcPct val="0"/>
              </a:spcBef>
              <a:spcAft>
                <a:spcPts val="0"/>
              </a:spcAft>
              <a:buClrTx/>
              <a:buSzTx/>
              <a:buFontTx/>
              <a:buNone/>
              <a:tabLst/>
              <a:defRPr/>
            </a:pPr>
            <a:endParaRPr kumimoji="0" lang="en-US" sz="2625" b="1" i="0" u="none" strike="noStrike" kern="1200" cap="none" spc="0" normalizeH="0" baseline="0" noProof="0" dirty="0">
              <a:ln>
                <a:noFill/>
              </a:ln>
              <a:solidFill>
                <a:srgbClr val="000000"/>
              </a:solidFill>
              <a:effectLst/>
              <a:uLnTx/>
              <a:uFillTx/>
              <a:latin typeface="Calibri"/>
              <a:ea typeface="+mn-ea"/>
              <a:cs typeface="+mn-cs"/>
            </a:endParaRPr>
          </a:p>
        </p:txBody>
      </p:sp>
      <p:pic>
        <p:nvPicPr>
          <p:cNvPr id="50" name="Picture 49">
            <a:extLst>
              <a:ext uri="{FF2B5EF4-FFF2-40B4-BE49-F238E27FC236}">
                <a16:creationId xmlns:a16="http://schemas.microsoft.com/office/drawing/2014/main" id="{6CBEA6F0-B601-B949-90DB-2365EF286B86}"/>
              </a:ext>
            </a:extLst>
          </p:cNvPr>
          <p:cNvPicPr>
            <a:picLocks noChangeAspect="1"/>
          </p:cNvPicPr>
          <p:nvPr/>
        </p:nvPicPr>
        <p:blipFill>
          <a:blip r:embed="rId16"/>
          <a:srcRect b="41262"/>
          <a:stretch/>
        </p:blipFill>
        <p:spPr>
          <a:xfrm>
            <a:off x="7060173" y="1500188"/>
            <a:ext cx="3611690" cy="7736340"/>
          </a:xfrm>
          <a:prstGeom prst="rect">
            <a:avLst/>
          </a:prstGeom>
        </p:spPr>
      </p:pic>
      <p:sp>
        <p:nvSpPr>
          <p:cNvPr id="51" name="Rectangle: Rounded Corners 50">
            <a:extLst>
              <a:ext uri="{FF2B5EF4-FFF2-40B4-BE49-F238E27FC236}">
                <a16:creationId xmlns:a16="http://schemas.microsoft.com/office/drawing/2014/main" id="{FF711CE0-5A79-781C-A502-D121A49EC782}"/>
              </a:ext>
            </a:extLst>
          </p:cNvPr>
          <p:cNvSpPr/>
          <p:nvPr/>
        </p:nvSpPr>
        <p:spPr>
          <a:xfrm>
            <a:off x="623538" y="4110046"/>
            <a:ext cx="5903925" cy="2479733"/>
          </a:xfrm>
          <a:prstGeom prst="roundRect">
            <a:avLst/>
          </a:prstGeom>
          <a:solidFill>
            <a:srgbClr val="C22A62"/>
          </a:solidFill>
          <a:ln w="5715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1" i="0" u="none" strike="noStrike" kern="1200" cap="none" spc="0" normalizeH="0" baseline="0" noProof="0" dirty="0">
              <a:ln>
                <a:noFill/>
              </a:ln>
              <a:solidFill>
                <a:srgbClr val="FFFFFF"/>
              </a:solidFill>
              <a:effectLst/>
              <a:uLnTx/>
              <a:uFillTx/>
              <a:latin typeface="Calibri"/>
              <a:ea typeface="+mn-ea"/>
              <a:cs typeface="+mn-cs"/>
            </a:endParaRPr>
          </a:p>
          <a:p>
            <a:pPr marL="0" marR="0" lvl="0" indent="0" algn="l" defTabSz="857250" rtl="0" eaLnBrk="1" fontAlgn="auto" latinLnBrk="0" hangingPunct="1">
              <a:lnSpc>
                <a:spcPct val="100000"/>
              </a:lnSpc>
              <a:spcBef>
                <a:spcPts val="0"/>
              </a:spcBef>
              <a:spcAft>
                <a:spcPts val="0"/>
              </a:spcAft>
              <a:buClrTx/>
              <a:buSzTx/>
              <a:buFontTx/>
              <a:buNone/>
              <a:tabLst/>
              <a:defRPr/>
            </a:pPr>
            <a:r>
              <a:rPr kumimoji="0" lang="en-GB" sz="2250" b="1" i="0" u="none" strike="noStrike" kern="1200" cap="none" spc="0" normalizeH="0" baseline="0" noProof="0" dirty="0">
                <a:ln>
                  <a:noFill/>
                </a:ln>
                <a:solidFill>
                  <a:srgbClr val="FFFFFF"/>
                </a:solidFill>
                <a:effectLst/>
                <a:uLnTx/>
                <a:uFillTx/>
                <a:latin typeface="Calibri"/>
                <a:ea typeface="+mn-ea"/>
                <a:cs typeface="+mn-cs"/>
              </a:rPr>
              <a:t>Resources available on our website:</a:t>
            </a:r>
          </a:p>
          <a:p>
            <a:pPr marL="750094" marR="0" lvl="1"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75" b="1" i="0" u="none" strike="noStrike" kern="1200" cap="none" spc="0" normalizeH="0" baseline="0" noProof="0" dirty="0">
                <a:ln>
                  <a:noFill/>
                </a:ln>
                <a:solidFill>
                  <a:srgbClr val="FFFFFF"/>
                </a:solidFill>
                <a:effectLst/>
                <a:uLnTx/>
                <a:uFillTx/>
                <a:latin typeface="Calibri"/>
                <a:ea typeface="+mn-ea"/>
                <a:cs typeface="+mn-cs"/>
              </a:rPr>
              <a:t>Higher Education Guides</a:t>
            </a:r>
          </a:p>
          <a:p>
            <a:pPr marL="750094" marR="0" lvl="1"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75" b="1" i="0" u="none" strike="noStrike" kern="1200" cap="none" spc="0" normalizeH="0" baseline="0" noProof="0" dirty="0">
                <a:ln>
                  <a:noFill/>
                </a:ln>
                <a:solidFill>
                  <a:srgbClr val="FFFFFF"/>
                </a:solidFill>
                <a:effectLst/>
                <a:uLnTx/>
                <a:uFillTx/>
                <a:latin typeface="Calibri"/>
                <a:ea typeface="+mn-ea"/>
                <a:cs typeface="+mn-cs"/>
              </a:rPr>
              <a:t>Games</a:t>
            </a:r>
          </a:p>
          <a:p>
            <a:pPr marL="750094" marR="0" lvl="1"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75" b="1" i="0" u="none" strike="noStrike" kern="1200" cap="none" spc="0" normalizeH="0" baseline="0" noProof="0" dirty="0">
                <a:ln>
                  <a:noFill/>
                </a:ln>
                <a:solidFill>
                  <a:srgbClr val="FFFFFF"/>
                </a:solidFill>
                <a:effectLst/>
                <a:uLnTx/>
                <a:uFillTx/>
                <a:latin typeface="Calibri"/>
                <a:ea typeface="+mn-ea"/>
                <a:cs typeface="+mn-cs"/>
              </a:rPr>
              <a:t>Mental Health Support</a:t>
            </a:r>
          </a:p>
          <a:p>
            <a:pPr marL="750094" marR="0" lvl="1"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75" b="1" i="0" u="none" strike="noStrike" kern="1200" cap="none" spc="0" normalizeH="0" baseline="0" noProof="0" dirty="0">
                <a:ln>
                  <a:noFill/>
                </a:ln>
                <a:solidFill>
                  <a:srgbClr val="FFFFFF"/>
                </a:solidFill>
                <a:effectLst/>
                <a:uLnTx/>
                <a:uFillTx/>
                <a:latin typeface="Calibri"/>
                <a:ea typeface="+mn-ea"/>
                <a:cs typeface="+mn-cs"/>
              </a:rPr>
              <a:t>Student Finance</a:t>
            </a:r>
          </a:p>
          <a:p>
            <a:pPr marL="750094" marR="0" lvl="1"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75" b="1" i="0" u="none" strike="noStrike" kern="1200" cap="none" spc="0" normalizeH="0" baseline="0" noProof="0" dirty="0">
                <a:ln>
                  <a:noFill/>
                </a:ln>
                <a:solidFill>
                  <a:srgbClr val="FFFFFF"/>
                </a:solidFill>
                <a:effectLst/>
                <a:uLnTx/>
                <a:uFillTx/>
                <a:latin typeface="Calibri"/>
                <a:ea typeface="+mn-ea"/>
                <a:cs typeface="+mn-cs"/>
              </a:rPr>
              <a:t>National Open Day Information</a:t>
            </a:r>
          </a:p>
          <a:p>
            <a:pPr marL="750094" marR="0" lvl="1" indent="-321469" algn="l" defTabSz="8572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75" b="1" i="0" u="none" strike="noStrike" kern="1200" cap="none" spc="0" normalizeH="0" baseline="0" noProof="0" dirty="0">
                <a:ln>
                  <a:noFill/>
                </a:ln>
                <a:solidFill>
                  <a:srgbClr val="FFFFFF"/>
                </a:solidFill>
                <a:effectLst/>
                <a:uLnTx/>
                <a:uFillTx/>
                <a:latin typeface="Calibri"/>
                <a:ea typeface="+mn-ea"/>
                <a:cs typeface="+mn-cs"/>
              </a:rPr>
              <a:t>Career Support</a:t>
            </a:r>
          </a:p>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2250" b="1" i="0" u="none" strike="noStrike" kern="1200" cap="none" spc="0" normalizeH="0" baseline="0" noProof="0" dirty="0">
              <a:ln>
                <a:noFill/>
              </a:ln>
              <a:solidFill>
                <a:srgbClr val="FFFFFF"/>
              </a:solidFill>
              <a:effectLst/>
              <a:uLnTx/>
              <a:uFillTx/>
              <a:latin typeface="Calibri"/>
              <a:ea typeface="+mn-ea"/>
              <a:cs typeface="+mn-cs"/>
            </a:endParaRPr>
          </a:p>
        </p:txBody>
      </p:sp>
      <p:pic>
        <p:nvPicPr>
          <p:cNvPr id="39" name="Audio 38">
            <a:hlinkClick r:id="" action="ppaction://media"/>
            <a:extLst>
              <a:ext uri="{FF2B5EF4-FFF2-40B4-BE49-F238E27FC236}">
                <a16:creationId xmlns:a16="http://schemas.microsoft.com/office/drawing/2014/main" id="{8CB77A72-D462-146F-4C18-EADFB92270C1}"/>
              </a:ext>
            </a:extLst>
          </p:cNvPr>
          <p:cNvPicPr>
            <a:picLocks noChangeAspect="1"/>
          </p:cNvPicPr>
          <p:nvPr>
            <a:audioFile r:link="rId3"/>
            <p:extLst>
              <p:ext uri="{DAA4B4D4-6D71-4841-9C94-3DE7FCFB9230}">
                <p14:media xmlns:p14="http://schemas.microsoft.com/office/powerpoint/2010/main" r:embed="rId2"/>
              </p:ext>
            </p:extLst>
          </p:nvPr>
        </p:nvPicPr>
        <p:blipFill>
          <a:blip r:embed="rId17"/>
          <a:srcRect l="-203125" t="-203125" r="-203125" b="-20312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4052383211"/>
      </p:ext>
    </p:extLst>
  </p:cSld>
  <p:clrMapOvr>
    <a:masterClrMapping/>
  </p:clrMapOvr>
  <mc:AlternateContent xmlns:mc="http://schemas.openxmlformats.org/markup-compatibility/2006" xmlns:p14="http://schemas.microsoft.com/office/powerpoint/2010/main">
    <mc:Choice Requires="p14">
      <p:transition spd="slow" p14:dur="2000" advTm="6659"/>
    </mc:Choice>
    <mc:Fallback xmlns="">
      <p:transition spd="slow" advTm="6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1000"/>
                                        <p:tgtEl>
                                          <p:spTgt spid="51"/>
                                        </p:tgtEl>
                                      </p:cBhvr>
                                    </p:animEffect>
                                    <p:anim calcmode="lin" valueType="num">
                                      <p:cBhvr>
                                        <p:cTn id="12" dur="1000" fill="hold"/>
                                        <p:tgtEl>
                                          <p:spTgt spid="51"/>
                                        </p:tgtEl>
                                        <p:attrNameLst>
                                          <p:attrName>ppt_x</p:attrName>
                                        </p:attrNameLst>
                                      </p:cBhvr>
                                      <p:tavLst>
                                        <p:tav tm="0">
                                          <p:val>
                                            <p:strVal val="#ppt_x"/>
                                          </p:val>
                                        </p:tav>
                                        <p:tav tm="100000">
                                          <p:val>
                                            <p:strVal val="#ppt_x"/>
                                          </p:val>
                                        </p:tav>
                                      </p:tavLst>
                                    </p:anim>
                                    <p:anim calcmode="lin" valueType="num">
                                      <p:cBhvr>
                                        <p:cTn id="13"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39"/>
                </p:tgtEl>
              </p:cMediaNode>
            </p:audio>
          </p:childTnLst>
        </p:cTn>
      </p:par>
    </p:tnLst>
    <p:bldLst>
      <p:bldP spid="5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1"/>
</p:tagLst>
</file>

<file path=ppt/tags/tag2.xml><?xml version="1.0" encoding="utf-8"?>
<p:tagLst xmlns:a="http://schemas.openxmlformats.org/drawingml/2006/main" xmlns:r="http://schemas.openxmlformats.org/officeDocument/2006/relationships" xmlns:p="http://schemas.openxmlformats.org/presentationml/2006/main">
  <p:tag name="TIMING" val="|8.8|1.2|7.5"/>
</p:tagLst>
</file>

<file path=ppt/tags/tag3.xml><?xml version="1.0" encoding="utf-8"?>
<p:tagLst xmlns:a="http://schemas.openxmlformats.org/drawingml/2006/main" xmlns:r="http://schemas.openxmlformats.org/officeDocument/2006/relationships" xmlns:p="http://schemas.openxmlformats.org/presentationml/2006/main">
  <p:tag name="TIMING" val="|1.3|4.4|10.6"/>
</p:tagLst>
</file>

<file path=ppt/tags/tag4.xml><?xml version="1.0" encoding="utf-8"?>
<p:tagLst xmlns:a="http://schemas.openxmlformats.org/drawingml/2006/main" xmlns:r="http://schemas.openxmlformats.org/officeDocument/2006/relationships" xmlns:p="http://schemas.openxmlformats.org/presentationml/2006/main">
  <p:tag name="TIMING" val="|8.5|5.4|10|30.9|6.8|17.7"/>
</p:tagLst>
</file>

<file path=ppt/tags/tag5.xml><?xml version="1.0" encoding="utf-8"?>
<p:tagLst xmlns:a="http://schemas.openxmlformats.org/drawingml/2006/main" xmlns:r="http://schemas.openxmlformats.org/officeDocument/2006/relationships" xmlns:p="http://schemas.openxmlformats.org/presentationml/2006/main">
  <p:tag name="TIMING" val="|4|9.3|8.2|6.4|22.2|17.6"/>
</p:tagLst>
</file>

<file path=ppt/tags/tag6.xml><?xml version="1.0" encoding="utf-8"?>
<p:tagLst xmlns:a="http://schemas.openxmlformats.org/drawingml/2006/main" xmlns:r="http://schemas.openxmlformats.org/officeDocument/2006/relationships" xmlns:p="http://schemas.openxmlformats.org/presentationml/2006/main">
  <p:tag name="TIMING" val="|3.7|5.9|14.3|24.6"/>
</p:tagLst>
</file>

<file path=ppt/tags/tag7.xml><?xml version="1.0" encoding="utf-8"?>
<p:tagLst xmlns:a="http://schemas.openxmlformats.org/drawingml/2006/main" xmlns:r="http://schemas.openxmlformats.org/officeDocument/2006/relationships" xmlns:p="http://schemas.openxmlformats.org/presentationml/2006/main">
  <p:tag name="TIMING" val="|3.9|0.9"/>
</p:tagLst>
</file>

<file path=ppt/tags/tag8.xml><?xml version="1.0" encoding="utf-8"?>
<p:tagLst xmlns:a="http://schemas.openxmlformats.org/drawingml/2006/main" xmlns:r="http://schemas.openxmlformats.org/officeDocument/2006/relationships" xmlns:p="http://schemas.openxmlformats.org/presentationml/2006/main">
  <p:tag name="TIMING" val="|8.6|5.2|8.2|9.5"/>
</p:tagLst>
</file>

<file path=ppt/tags/tag9.xml><?xml version="1.0" encoding="utf-8"?>
<p:tagLst xmlns:a="http://schemas.openxmlformats.org/drawingml/2006/main" xmlns:r="http://schemas.openxmlformats.org/officeDocument/2006/relationships" xmlns:p="http://schemas.openxmlformats.org/presentationml/2006/main">
  <p:tag name="TIMING" val="|4.9|14|20.5"/>
</p:tagLst>
</file>

<file path=ppt/tags/tag10.xml><?xml version="1.0" encoding="utf-8"?>
<p:tagLst xmlns:a="http://schemas.openxmlformats.org/drawingml/2006/main" xmlns:r="http://schemas.openxmlformats.org/officeDocument/2006/relationships" xmlns:p="http://schemas.openxmlformats.org/presentationml/2006/main">
  <p:tag name="TIMING" val="|4.7|6.3|5.7|7.2|21.2|16.5"/>
</p:tagLst>
</file>

<file path=ppt/tags/tag11.xml><?xml version="1.0" encoding="utf-8"?>
<p:tagLst xmlns:a="http://schemas.openxmlformats.org/drawingml/2006/main" xmlns:r="http://schemas.openxmlformats.org/officeDocument/2006/relationships" xmlns:p="http://schemas.openxmlformats.org/presentationml/2006/main">
  <p:tag name="TIMING" val="|25.8|8|5.7|4.4|9.6"/>
</p:tagLst>
</file>

<file path=ppt/tags/tag12.xml><?xml version="1.0" encoding="utf-8"?>
<p:tagLst xmlns:a="http://schemas.openxmlformats.org/drawingml/2006/main" xmlns:r="http://schemas.openxmlformats.org/officeDocument/2006/relationships" xmlns:p="http://schemas.openxmlformats.org/presentationml/2006/main">
  <p:tag name="TIMING" val="|3.8|5.3|1|5.2|2.6"/>
</p:tagLst>
</file>

<file path=ppt/tags/tag13.xml><?xml version="1.0" encoding="utf-8"?>
<p:tagLst xmlns:a="http://schemas.openxmlformats.org/drawingml/2006/main" xmlns:r="http://schemas.openxmlformats.org/officeDocument/2006/relationships" xmlns:p="http://schemas.openxmlformats.org/presentationml/2006/main">
  <p:tag name="TIMING" val="|13.1|4.1|7.6|7|2.9"/>
</p:tagLst>
</file>

<file path=ppt/tags/tag14.xml><?xml version="1.0" encoding="utf-8"?>
<p:tagLst xmlns:a="http://schemas.openxmlformats.org/drawingml/2006/main" xmlns:r="http://schemas.openxmlformats.org/officeDocument/2006/relationships" xmlns:p="http://schemas.openxmlformats.org/presentationml/2006/main">
  <p:tag name="TIMING" val="|3.3|3.1|3|4.5|7"/>
</p:tagLst>
</file>

<file path=ppt/tags/tag15.xml><?xml version="1.0" encoding="utf-8"?>
<p:tagLst xmlns:a="http://schemas.openxmlformats.org/drawingml/2006/main" xmlns:r="http://schemas.openxmlformats.org/officeDocument/2006/relationships" xmlns:p="http://schemas.openxmlformats.org/presentationml/2006/main">
  <p:tag name="TIMING" val="|49.8"/>
</p:tagLst>
</file>

<file path=ppt/tags/tag16.xml><?xml version="1.0" encoding="utf-8"?>
<p:tagLst xmlns:a="http://schemas.openxmlformats.org/drawingml/2006/main" xmlns:r="http://schemas.openxmlformats.org/officeDocument/2006/relationships" xmlns:p="http://schemas.openxmlformats.org/presentationml/2006/main">
  <p:tag name="TIMING" val="|6.6"/>
</p:tagLst>
</file>

<file path=ppt/tags/tag17.xml><?xml version="1.0" encoding="utf-8"?>
<p:tagLst xmlns:a="http://schemas.openxmlformats.org/drawingml/2006/main" xmlns:r="http://schemas.openxmlformats.org/officeDocument/2006/relationships" xmlns:p="http://schemas.openxmlformats.org/presentationml/2006/main">
  <p:tag name="TIMING" val="|14.8|16.2|6.9|6.6"/>
</p:tagLst>
</file>

<file path=ppt/tags/tag18.xml><?xml version="1.0" encoding="utf-8"?>
<p:tagLst xmlns:a="http://schemas.openxmlformats.org/drawingml/2006/main" xmlns:r="http://schemas.openxmlformats.org/officeDocument/2006/relationships" xmlns:p="http://schemas.openxmlformats.org/presentationml/2006/main">
  <p:tag name="TIMING" val="|4.2|1.2|1.6"/>
</p:tagLst>
</file>

<file path=ppt/tags/tag19.xml><?xml version="1.0" encoding="utf-8"?>
<p:tagLst xmlns:a="http://schemas.openxmlformats.org/drawingml/2006/main" xmlns:r="http://schemas.openxmlformats.org/officeDocument/2006/relationships" xmlns:p="http://schemas.openxmlformats.org/presentationml/2006/main">
  <p:tag name="TIMING" val="|2.4"/>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Custom 4">
      <a:dk1>
        <a:srgbClr val="444543"/>
      </a:dk1>
      <a:lt1>
        <a:srgbClr val="444543"/>
      </a:lt1>
      <a:dk2>
        <a:srgbClr val="FBAA21"/>
      </a:dk2>
      <a:lt2>
        <a:srgbClr val="444543"/>
      </a:lt2>
      <a:accent1>
        <a:srgbClr val="104585"/>
      </a:accent1>
      <a:accent2>
        <a:srgbClr val="F15E40"/>
      </a:accent2>
      <a:accent3>
        <a:srgbClr val="9BBB59"/>
      </a:accent3>
      <a:accent4>
        <a:srgbClr val="0070C0"/>
      </a:accent4>
      <a:accent5>
        <a:srgbClr val="78BFD1"/>
      </a:accent5>
      <a:accent6>
        <a:srgbClr val="4BACC6"/>
      </a:accent6>
      <a:hlink>
        <a:srgbClr val="F15E40"/>
      </a:hlink>
      <a:folHlink>
        <a:srgbClr val="99999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5639</TotalTime>
  <Words>5142</Words>
  <Application>Microsoft Office PowerPoint</Application>
  <PresentationFormat>Widescreen</PresentationFormat>
  <Paragraphs>561</Paragraphs>
  <Slides>24</Slides>
  <Notes>24</Notes>
  <HiddenSlides>0</HiddenSlides>
  <MMClips>24</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24</vt:i4>
      </vt:variant>
    </vt:vector>
  </HeadingPairs>
  <TitlesOfParts>
    <vt:vector size="34" baseType="lpstr">
      <vt:lpstr>Aptos</vt:lpstr>
      <vt:lpstr>Arial</vt:lpstr>
      <vt:lpstr>Calibri</vt:lpstr>
      <vt:lpstr>GDS Transport</vt:lpstr>
      <vt:lpstr>Pacifico</vt:lpstr>
      <vt:lpstr>Poppins</vt:lpstr>
      <vt:lpstr>Poppins Bold</vt:lpstr>
      <vt:lpstr>1_Office Theme</vt:lpstr>
      <vt:lpstr>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Hartless</dc:creator>
  <cp:lastModifiedBy>Katy Bevan</cp:lastModifiedBy>
  <cp:revision>114</cp:revision>
  <dcterms:created xsi:type="dcterms:W3CDTF">2024-08-15T10:18:49Z</dcterms:created>
  <dcterms:modified xsi:type="dcterms:W3CDTF">2026-10-05T08:53:04Z</dcterms:modified>
</cp:coreProperties>
</file>