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969" r:id="rId2"/>
    <p:sldId id="939" r:id="rId3"/>
    <p:sldId id="938" r:id="rId4"/>
    <p:sldId id="937" r:id="rId5"/>
    <p:sldId id="949" r:id="rId6"/>
    <p:sldId id="971" r:id="rId7"/>
    <p:sldId id="973" r:id="rId8"/>
    <p:sldId id="935" r:id="rId9"/>
    <p:sldId id="946" r:id="rId10"/>
    <p:sldId id="947" r:id="rId11"/>
    <p:sldId id="970" r:id="rId12"/>
    <p:sldId id="950" r:id="rId13"/>
    <p:sldId id="972" r:id="rId14"/>
    <p:sldId id="974" r:id="rId15"/>
    <p:sldId id="9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7635" autoAdjust="0"/>
  </p:normalViewPr>
  <p:slideViewPr>
    <p:cSldViewPr snapToGrid="0">
      <p:cViewPr varScale="1">
        <p:scale>
          <a:sx n="86" d="100"/>
          <a:sy n="86" d="100"/>
        </p:scale>
        <p:origin x="9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9F5449-320F-4926-B5A8-C5C13E2D330B}" type="datetimeFigureOut">
              <a:rPr lang="en-GB" smtClean="0"/>
              <a:t>25/09/2026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0AD2C3-4A94-48A5-B0B7-3928A64EB7D2}" type="slidenum">
              <a:rPr lang="en-GB" smtClean="0"/>
              <a:t>‹#›</a:t>
            </a:fld>
            <a:endParaRPr lang="en-GB"/>
          </a:p>
        </p:txBody>
      </p:sp>
    </p:spTree>
    <p:extLst>
      <p:ext uri="{BB962C8B-B14F-4D97-AF65-F5344CB8AC3E}">
        <p14:creationId xmlns:p14="http://schemas.microsoft.com/office/powerpoint/2010/main" val="2295327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i="1" dirty="0"/>
              <a:t>Welcome to your accompanying quiz on T-Levels and Apprenticeships</a:t>
            </a: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GB" b="0" u="none" dirty="0"/>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GB" b="0" u="none"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4584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700E7-7036-160D-362C-60FFF211A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85F17-E747-9C24-5196-1D64397941C8}"/>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AD1655B-3F9E-93A9-C24F-C73EA756BD4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AC07C5E-DEBF-BADD-34DD-27C64F18A4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515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AB223-829B-3EB5-F687-F458CCBA2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20A85C-EE36-C955-5BEA-CB817C8ACB8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F4A165F-7401-F3B8-8F63-1F2AE400AD9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610C188-7785-F1FA-F555-165B141882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3402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11002-4C0C-3938-4AF4-0270B6A1B8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A19C1E-01CD-ADBB-9CD4-60D710B0AC43}"/>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986B18B-A7D6-B5DD-5DA4-FE24991F7BD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FECEEAD-35A7-B0D8-A0BA-53DA8E3BF5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617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7B697-F60C-133A-BAAC-27D59891D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3E06C6-C926-5DFC-484D-1D2C24CCE39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56A8402-A4D0-DD77-535B-D4F21E8178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75EF6C3-D3FD-6890-840D-25D304462A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3889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A2975-A323-216D-16E2-5EC658829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02298-8B56-835F-A3CE-A3A8BAD35B3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6D83965-5BB0-7E75-5627-869A77C3C5D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82D47BF-85C5-893E-40A0-FBED98B4B4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789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D4BFB-F614-C164-0BB8-BDCA427F3F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51292-AFC2-3A8C-4337-22F9353AAE9C}"/>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849DBD1-E9DB-B054-744F-18E861239D16}"/>
              </a:ext>
            </a:extLst>
          </p:cNvPr>
          <p:cNvSpPr>
            <a:spLocks noGrp="1"/>
          </p:cNvSpPr>
          <p:nvPr>
            <p:ph type="body" idx="1"/>
          </p:nvPr>
        </p:nvSpPr>
        <p:spPr/>
        <p:txBody>
          <a:bodyPr/>
          <a:lstStyle/>
          <a:p>
            <a:r>
              <a:rPr lang="en-GB"/>
              <a:t>A, B and C are all Transport and Logistics Apprenticeships whilst estate agents are part of the sale, marketing and procurement sector. </a:t>
            </a:r>
            <a:endParaRPr lang="en-GB" dirty="0"/>
          </a:p>
        </p:txBody>
      </p:sp>
      <p:sp>
        <p:nvSpPr>
          <p:cNvPr id="4" name="Slide Number Placeholder 3">
            <a:extLst>
              <a:ext uri="{FF2B5EF4-FFF2-40B4-BE49-F238E27FC236}">
                <a16:creationId xmlns:a16="http://schemas.microsoft.com/office/drawing/2014/main" id="{655E8684-1255-BF0B-AF75-6BBC5C890D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1690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FB20D-F256-51F2-4ABE-7AE9028BAE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A111B-D5FF-EF9F-835A-168026A4D964}"/>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2530FF6-3D80-216F-F832-46DC7AA96DC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2E7A46A-31D3-E18F-84E9-19007DDCAD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04295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1096A-3899-01E0-E0C4-E91EA537A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4A222D-09BB-2322-5D58-A028B4768B0E}"/>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A06D011-9B85-B5AC-FC20-1E60976BFEEE}"/>
              </a:ext>
            </a:extLst>
          </p:cNvPr>
          <p:cNvSpPr>
            <a:spLocks noGrp="1"/>
          </p:cNvSpPr>
          <p:nvPr>
            <p:ph type="body" idx="1"/>
          </p:nvPr>
        </p:nvSpPr>
        <p:spPr/>
        <p:txBody>
          <a:bodyPr/>
          <a:lstStyle/>
          <a:p>
            <a:r>
              <a:rPr lang="en-GB" dirty="0"/>
              <a:t>Apprentices typically spend 4 days a week in the workplace, with 1 day a week in college or university. </a:t>
            </a:r>
          </a:p>
        </p:txBody>
      </p:sp>
      <p:sp>
        <p:nvSpPr>
          <p:cNvPr id="4" name="Slide Number Placeholder 3">
            <a:extLst>
              <a:ext uri="{FF2B5EF4-FFF2-40B4-BE49-F238E27FC236}">
                <a16:creationId xmlns:a16="http://schemas.microsoft.com/office/drawing/2014/main" id="{5BCDA7F6-19A6-9DB8-3510-24A5887D2A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094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E7F26-A466-7761-D151-16164064C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AA33B-C8D7-DE89-3D8E-9194F64D135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30674CE0-4992-84D3-351B-A56CD455AFBB}"/>
              </a:ext>
            </a:extLst>
          </p:cNvPr>
          <p:cNvSpPr>
            <a:spLocks noGrp="1"/>
          </p:cNvSpPr>
          <p:nvPr>
            <p:ph type="body" idx="1"/>
          </p:nvPr>
        </p:nvSpPr>
        <p:spPr/>
        <p:txBody>
          <a:bodyPr/>
          <a:lstStyle/>
          <a:p>
            <a:r>
              <a:rPr lang="en-GB" dirty="0"/>
              <a:t>You can study apprenticeships right up to level 7 which is the same level as a Master’s Degree.</a:t>
            </a:r>
          </a:p>
        </p:txBody>
      </p:sp>
      <p:sp>
        <p:nvSpPr>
          <p:cNvPr id="4" name="Slide Number Placeholder 3">
            <a:extLst>
              <a:ext uri="{FF2B5EF4-FFF2-40B4-BE49-F238E27FC236}">
                <a16:creationId xmlns:a16="http://schemas.microsoft.com/office/drawing/2014/main" id="{34493AD5-CF5D-5171-5864-112A5D1A6F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5814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1480D-1D31-6422-4899-CDC04A64B3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A35B4-DC7B-8176-A1FE-B5C64CAA5F2D}"/>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2AE49321-7517-F6BE-495A-AC927BE0916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9F2E1A7-F272-C5AE-AA7D-E02DCF76B6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091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713B6-8B36-91F4-E076-64F2FFB14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B9DBA0-2C74-8127-A551-4A7AA6D164B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0934FDD-8C3E-B7A3-AB1F-CF9BFFFFEB26}"/>
              </a:ext>
            </a:extLst>
          </p:cNvPr>
          <p:cNvSpPr>
            <a:spLocks noGrp="1"/>
          </p:cNvSpPr>
          <p:nvPr>
            <p:ph type="body" idx="1"/>
          </p:nvPr>
        </p:nvSpPr>
        <p:spPr/>
        <p:txBody>
          <a:bodyPr/>
          <a:lstStyle/>
          <a:p>
            <a:r>
              <a:rPr lang="en-GB" dirty="0"/>
              <a:t>After the first year of being an apprentice, employers must pay the apprentice at least the national minimum wage for their age group, but employers can and often do pay higher salaries.</a:t>
            </a:r>
          </a:p>
        </p:txBody>
      </p:sp>
      <p:sp>
        <p:nvSpPr>
          <p:cNvPr id="4" name="Slide Number Placeholder 3">
            <a:extLst>
              <a:ext uri="{FF2B5EF4-FFF2-40B4-BE49-F238E27FC236}">
                <a16:creationId xmlns:a16="http://schemas.microsoft.com/office/drawing/2014/main" id="{24384EA7-6396-6F25-8033-8923CE0F53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293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EA266-D53D-C224-8038-E4008303C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5B375-859A-8D80-2FA0-38E5F9BC48D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530127B-E05A-CC8F-B785-C815B786BE47}"/>
              </a:ext>
            </a:extLst>
          </p:cNvPr>
          <p:cNvSpPr>
            <a:spLocks noGrp="1"/>
          </p:cNvSpPr>
          <p:nvPr>
            <p:ph type="body" idx="1"/>
          </p:nvPr>
        </p:nvSpPr>
        <p:spPr/>
        <p:txBody>
          <a:bodyPr/>
          <a:lstStyle/>
          <a:p>
            <a:r>
              <a:rPr lang="en-GB" dirty="0"/>
              <a:t>A, B, and D are all Animal, Environmental and Animal Care apprenticeships whilst a Thatcher is a type of roofer in the Construction and Building Sector.</a:t>
            </a:r>
          </a:p>
        </p:txBody>
      </p:sp>
      <p:sp>
        <p:nvSpPr>
          <p:cNvPr id="4" name="Slide Number Placeholder 3">
            <a:extLst>
              <a:ext uri="{FF2B5EF4-FFF2-40B4-BE49-F238E27FC236}">
                <a16:creationId xmlns:a16="http://schemas.microsoft.com/office/drawing/2014/main" id="{A6C87087-3F11-210C-DDEF-2B95126CD0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6017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3E704-D39C-EED3-A289-F38F34BCE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E4BAE-61BE-6DE0-5B00-10DC11BF3D87}"/>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5473DFA-7611-D780-9BD5-3C21DCF28708}"/>
              </a:ext>
            </a:extLst>
          </p:cNvPr>
          <p:cNvSpPr>
            <a:spLocks noGrp="1"/>
          </p:cNvSpPr>
          <p:nvPr>
            <p:ph type="body" idx="1"/>
          </p:nvPr>
        </p:nvSpPr>
        <p:spPr/>
        <p:txBody>
          <a:bodyPr/>
          <a:lstStyle/>
          <a:p>
            <a:r>
              <a:rPr lang="en-GB" dirty="0"/>
              <a:t>A, B and C are all Transport and Logistics Apprenticeships whilst estate agents are part of the sale, marketing and procurement sector. </a:t>
            </a:r>
          </a:p>
        </p:txBody>
      </p:sp>
      <p:sp>
        <p:nvSpPr>
          <p:cNvPr id="4" name="Slide Number Placeholder 3">
            <a:extLst>
              <a:ext uri="{FF2B5EF4-FFF2-40B4-BE49-F238E27FC236}">
                <a16:creationId xmlns:a16="http://schemas.microsoft.com/office/drawing/2014/main" id="{0C8F8299-C11C-7E5E-4686-8D59C49017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4370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CD27F-62C2-5724-A6D7-831E43FAEA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1B71E-8D5C-51A3-9FE9-04A6912488E2}"/>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507F40A0-E935-285D-8E2A-88F15704847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F003778-6624-CE90-8D22-8857DBA7E4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11DF0F-7B10-4408-AFF1-112E11AE2D4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9562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997279"/>
            <a:ext cx="9715500" cy="1378148"/>
          </a:xfrm>
        </p:spPr>
        <p:txBody>
          <a:bodyPr/>
          <a:lstStyle/>
          <a:p>
            <a:r>
              <a:rPr lang="en-US"/>
              <a:t>Click to edit Master title style</a:t>
            </a:r>
          </a:p>
        </p:txBody>
      </p:sp>
      <p:sp>
        <p:nvSpPr>
          <p:cNvPr id="3" name="Subtitle 2"/>
          <p:cNvSpPr>
            <a:spLocks noGrp="1"/>
          </p:cNvSpPr>
          <p:nvPr>
            <p:ph type="subTitle" idx="1"/>
          </p:nvPr>
        </p:nvSpPr>
        <p:spPr>
          <a:xfrm>
            <a:off x="1714500" y="3643312"/>
            <a:ext cx="8001000" cy="1643063"/>
          </a:xfrm>
        </p:spPr>
        <p:txBody>
          <a:bodyPr/>
          <a:lstStyle>
            <a:lvl1pPr marL="0" indent="0" algn="ctr">
              <a:buNone/>
              <a:defRPr>
                <a:solidFill>
                  <a:schemeClr val="tx1">
                    <a:tint val="75000"/>
                  </a:schemeClr>
                </a:solidFill>
              </a:defRPr>
            </a:lvl1pPr>
            <a:lvl2pPr marL="428615" indent="0" algn="ctr">
              <a:buNone/>
              <a:defRPr>
                <a:solidFill>
                  <a:schemeClr val="tx1">
                    <a:tint val="75000"/>
                  </a:schemeClr>
                </a:solidFill>
              </a:defRPr>
            </a:lvl2pPr>
            <a:lvl3pPr marL="857229" indent="0" algn="ctr">
              <a:buNone/>
              <a:defRPr>
                <a:solidFill>
                  <a:schemeClr val="tx1">
                    <a:tint val="75000"/>
                  </a:schemeClr>
                </a:solidFill>
              </a:defRPr>
            </a:lvl3pPr>
            <a:lvl4pPr marL="1285843" indent="0" algn="ctr">
              <a:buNone/>
              <a:defRPr>
                <a:solidFill>
                  <a:schemeClr val="tx1">
                    <a:tint val="75000"/>
                  </a:schemeClr>
                </a:solidFill>
              </a:defRPr>
            </a:lvl4pPr>
            <a:lvl5pPr marL="1714457" indent="0" algn="ctr">
              <a:buNone/>
              <a:defRPr>
                <a:solidFill>
                  <a:schemeClr val="tx1">
                    <a:tint val="75000"/>
                  </a:schemeClr>
                </a:solidFill>
              </a:defRPr>
            </a:lvl5pPr>
            <a:lvl6pPr marL="2143072" indent="0" algn="ctr">
              <a:buNone/>
              <a:defRPr>
                <a:solidFill>
                  <a:schemeClr val="tx1">
                    <a:tint val="75000"/>
                  </a:schemeClr>
                </a:solidFill>
              </a:defRPr>
            </a:lvl6pPr>
            <a:lvl7pPr marL="2571686" indent="0" algn="ctr">
              <a:buNone/>
              <a:defRPr>
                <a:solidFill>
                  <a:schemeClr val="tx1">
                    <a:tint val="75000"/>
                  </a:schemeClr>
                </a:solidFill>
              </a:defRPr>
            </a:lvl7pPr>
            <a:lvl8pPr marL="3000300" indent="0" algn="ctr">
              <a:buNone/>
              <a:defRPr>
                <a:solidFill>
                  <a:schemeClr val="tx1">
                    <a:tint val="75000"/>
                  </a:schemeClr>
                </a:solidFill>
              </a:defRPr>
            </a:lvl8pPr>
            <a:lvl9pPr marL="342891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664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622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02891" y="4131474"/>
            <a:ext cx="9715500" cy="1276945"/>
          </a:xfrm>
        </p:spPr>
        <p:txBody>
          <a:bodyPr anchor="t"/>
          <a:lstStyle>
            <a:lvl1pPr algn="l">
              <a:defRPr sz="3750" b="1" cap="all"/>
            </a:lvl1pPr>
          </a:lstStyle>
          <a:p>
            <a:r>
              <a:rPr lang="en-US"/>
              <a:t>Click to edit Master title style</a:t>
            </a:r>
          </a:p>
        </p:txBody>
      </p:sp>
      <p:sp>
        <p:nvSpPr>
          <p:cNvPr id="3" name="Text Placeholder 2"/>
          <p:cNvSpPr>
            <a:spLocks noGrp="1"/>
          </p:cNvSpPr>
          <p:nvPr>
            <p:ph type="body" idx="1"/>
          </p:nvPr>
        </p:nvSpPr>
        <p:spPr>
          <a:xfrm>
            <a:off x="902891" y="2725049"/>
            <a:ext cx="9715500" cy="1406425"/>
          </a:xfrm>
        </p:spPr>
        <p:txBody>
          <a:bodyPr anchor="b"/>
          <a:lstStyle>
            <a:lvl1pPr marL="0" indent="0">
              <a:buNone/>
              <a:defRPr sz="1875">
                <a:solidFill>
                  <a:schemeClr val="tx1">
                    <a:tint val="75000"/>
                  </a:schemeClr>
                </a:solidFill>
              </a:defRPr>
            </a:lvl1pPr>
            <a:lvl2pPr marL="428615" indent="0">
              <a:buNone/>
              <a:defRPr sz="1688">
                <a:solidFill>
                  <a:schemeClr val="tx1">
                    <a:tint val="75000"/>
                  </a:schemeClr>
                </a:solidFill>
              </a:defRPr>
            </a:lvl2pPr>
            <a:lvl3pPr marL="857229" indent="0">
              <a:buNone/>
              <a:defRPr sz="1500">
                <a:solidFill>
                  <a:schemeClr val="tx1">
                    <a:tint val="75000"/>
                  </a:schemeClr>
                </a:solidFill>
              </a:defRPr>
            </a:lvl3pPr>
            <a:lvl4pPr marL="1285843" indent="0">
              <a:buNone/>
              <a:defRPr sz="1313">
                <a:solidFill>
                  <a:schemeClr val="tx1">
                    <a:tint val="75000"/>
                  </a:schemeClr>
                </a:solidFill>
              </a:defRPr>
            </a:lvl4pPr>
            <a:lvl5pPr marL="1714457" indent="0">
              <a:buNone/>
              <a:defRPr sz="1313">
                <a:solidFill>
                  <a:schemeClr val="tx1">
                    <a:tint val="75000"/>
                  </a:schemeClr>
                </a:solidFill>
              </a:defRPr>
            </a:lvl5pPr>
            <a:lvl6pPr marL="2143072" indent="0">
              <a:buNone/>
              <a:defRPr sz="1313">
                <a:solidFill>
                  <a:schemeClr val="tx1">
                    <a:tint val="75000"/>
                  </a:schemeClr>
                </a:solidFill>
              </a:defRPr>
            </a:lvl6pPr>
            <a:lvl7pPr marL="2571686" indent="0">
              <a:buNone/>
              <a:defRPr sz="1313">
                <a:solidFill>
                  <a:schemeClr val="tx1">
                    <a:tint val="75000"/>
                  </a:schemeClr>
                </a:solidFill>
              </a:defRPr>
            </a:lvl7pPr>
            <a:lvl8pPr marL="3000300" indent="0">
              <a:buNone/>
              <a:defRPr sz="1313">
                <a:solidFill>
                  <a:schemeClr val="tx1">
                    <a:tint val="75000"/>
                  </a:schemeClr>
                </a:solidFill>
              </a:defRPr>
            </a:lvl8pPr>
            <a:lvl9pPr marL="3428915" indent="0">
              <a:buNone/>
              <a:defRPr sz="131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5197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71500" y="1500189"/>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10250" y="1500189"/>
            <a:ext cx="5048250" cy="4243090"/>
          </a:xfrm>
        </p:spPr>
        <p:txBody>
          <a:bodyPr/>
          <a:lstStyle>
            <a:lvl1pPr>
              <a:defRPr sz="2625"/>
            </a:lvl1pPr>
            <a:lvl2pPr>
              <a:defRPr sz="2250"/>
            </a:lvl2pPr>
            <a:lvl3pPr>
              <a:defRPr sz="1875"/>
            </a:lvl3pPr>
            <a:lvl4pPr>
              <a:defRPr sz="1688"/>
            </a:lvl4pPr>
            <a:lvl5pPr>
              <a:defRPr sz="1688"/>
            </a:lvl5pPr>
            <a:lvl6pPr>
              <a:defRPr sz="1688"/>
            </a:lvl6pPr>
            <a:lvl7pPr>
              <a:defRPr sz="1688"/>
            </a:lvl7pPr>
            <a:lvl8pPr>
              <a:defRPr sz="1688"/>
            </a:lvl8pPr>
            <a:lvl9pPr>
              <a:defRPr sz="16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1214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71500" y="1439168"/>
            <a:ext cx="5050235" cy="599777"/>
          </a:xfrm>
        </p:spPr>
        <p:txBody>
          <a:bodyPr anchor="b"/>
          <a:lstStyle>
            <a:lvl1pPr marL="0" indent="0">
              <a:buNone/>
              <a:defRPr sz="2250" b="1"/>
            </a:lvl1pPr>
            <a:lvl2pPr marL="428615" indent="0">
              <a:buNone/>
              <a:defRPr sz="1875" b="1"/>
            </a:lvl2pPr>
            <a:lvl3pPr marL="857229" indent="0">
              <a:buNone/>
              <a:defRPr sz="1688" b="1"/>
            </a:lvl3pPr>
            <a:lvl4pPr marL="1285843" indent="0">
              <a:buNone/>
              <a:defRPr sz="1500" b="1"/>
            </a:lvl4pPr>
            <a:lvl5pPr marL="1714457" indent="0">
              <a:buNone/>
              <a:defRPr sz="1500" b="1"/>
            </a:lvl5pPr>
            <a:lvl6pPr marL="2143072" indent="0">
              <a:buNone/>
              <a:defRPr sz="1500" b="1"/>
            </a:lvl6pPr>
            <a:lvl7pPr marL="2571686" indent="0">
              <a:buNone/>
              <a:defRPr sz="1500" b="1"/>
            </a:lvl7pPr>
            <a:lvl8pPr marL="3000300" indent="0">
              <a:buNone/>
              <a:defRPr sz="1500" b="1"/>
            </a:lvl8pPr>
            <a:lvl9pPr marL="3428915" indent="0">
              <a:buNone/>
              <a:defRPr sz="1500" b="1"/>
            </a:lvl9pPr>
          </a:lstStyle>
          <a:p>
            <a:pPr lvl="0"/>
            <a:r>
              <a:rPr lang="en-US"/>
              <a:t>Click to edit Master text styles</a:t>
            </a:r>
          </a:p>
        </p:txBody>
      </p:sp>
      <p:sp>
        <p:nvSpPr>
          <p:cNvPr id="4" name="Content Placeholder 3"/>
          <p:cNvSpPr>
            <a:spLocks noGrp="1"/>
          </p:cNvSpPr>
          <p:nvPr>
            <p:ph sz="half" idx="2"/>
          </p:nvPr>
        </p:nvSpPr>
        <p:spPr>
          <a:xfrm>
            <a:off x="571500" y="2038945"/>
            <a:ext cx="5050235"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806285" y="1439168"/>
            <a:ext cx="5052218" cy="599777"/>
          </a:xfrm>
        </p:spPr>
        <p:txBody>
          <a:bodyPr anchor="b"/>
          <a:lstStyle>
            <a:lvl1pPr marL="0" indent="0">
              <a:buNone/>
              <a:defRPr sz="2250" b="1"/>
            </a:lvl1pPr>
            <a:lvl2pPr marL="428615" indent="0">
              <a:buNone/>
              <a:defRPr sz="1875" b="1"/>
            </a:lvl2pPr>
            <a:lvl3pPr marL="857229" indent="0">
              <a:buNone/>
              <a:defRPr sz="1688" b="1"/>
            </a:lvl3pPr>
            <a:lvl4pPr marL="1285843" indent="0">
              <a:buNone/>
              <a:defRPr sz="1500" b="1"/>
            </a:lvl4pPr>
            <a:lvl5pPr marL="1714457" indent="0">
              <a:buNone/>
              <a:defRPr sz="1500" b="1"/>
            </a:lvl5pPr>
            <a:lvl6pPr marL="2143072" indent="0">
              <a:buNone/>
              <a:defRPr sz="1500" b="1"/>
            </a:lvl6pPr>
            <a:lvl7pPr marL="2571686" indent="0">
              <a:buNone/>
              <a:defRPr sz="1500" b="1"/>
            </a:lvl7pPr>
            <a:lvl8pPr marL="3000300" indent="0">
              <a:buNone/>
              <a:defRPr sz="1500" b="1"/>
            </a:lvl8pPr>
            <a:lvl9pPr marL="3428915" indent="0">
              <a:buNone/>
              <a:defRPr sz="1500" b="1"/>
            </a:lvl9pPr>
          </a:lstStyle>
          <a:p>
            <a:pPr lvl="0"/>
            <a:r>
              <a:rPr lang="en-US"/>
              <a:t>Click to edit Master text styles</a:t>
            </a:r>
          </a:p>
        </p:txBody>
      </p:sp>
      <p:sp>
        <p:nvSpPr>
          <p:cNvPr id="6" name="Content Placeholder 5"/>
          <p:cNvSpPr>
            <a:spLocks noGrp="1"/>
          </p:cNvSpPr>
          <p:nvPr>
            <p:ph sz="quarter" idx="4"/>
          </p:nvPr>
        </p:nvSpPr>
        <p:spPr>
          <a:xfrm>
            <a:off x="5806285" y="2038945"/>
            <a:ext cx="5052218" cy="3704333"/>
          </a:xfrm>
        </p:spPr>
        <p:txBody>
          <a:bodyPr/>
          <a:lstStyle>
            <a:lvl1pPr>
              <a:defRPr sz="2250"/>
            </a:lvl1pPr>
            <a:lvl2pPr>
              <a:defRPr sz="1875"/>
            </a:lvl2pPr>
            <a:lvl3pPr>
              <a:defRPr sz="1688"/>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7496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5807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5533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1503" y="255984"/>
            <a:ext cx="3760391" cy="1089422"/>
          </a:xfrm>
        </p:spPr>
        <p:txBody>
          <a:bodyPr anchor="b"/>
          <a:lstStyle>
            <a:lvl1pPr algn="l">
              <a:defRPr sz="1875" b="1"/>
            </a:lvl1pPr>
          </a:lstStyle>
          <a:p>
            <a:r>
              <a:rPr lang="en-US"/>
              <a:t>Click to edit Master title style</a:t>
            </a:r>
          </a:p>
        </p:txBody>
      </p:sp>
      <p:sp>
        <p:nvSpPr>
          <p:cNvPr id="3" name="Content Placeholder 2"/>
          <p:cNvSpPr>
            <a:spLocks noGrp="1"/>
          </p:cNvSpPr>
          <p:nvPr>
            <p:ph idx="1"/>
          </p:nvPr>
        </p:nvSpPr>
        <p:spPr>
          <a:xfrm>
            <a:off x="4468813" y="255990"/>
            <a:ext cx="6389688" cy="5487293"/>
          </a:xfrm>
        </p:spPr>
        <p:txBody>
          <a:bodyPr/>
          <a:lstStyle>
            <a:lvl1pPr>
              <a:defRPr sz="3000"/>
            </a:lvl1pPr>
            <a:lvl2pPr>
              <a:defRPr sz="2625"/>
            </a:lvl2pPr>
            <a:lvl3pPr>
              <a:defRPr sz="2250"/>
            </a:lvl3pPr>
            <a:lvl4pPr>
              <a:defRPr sz="1875"/>
            </a:lvl4pPr>
            <a:lvl5pPr>
              <a:defRPr sz="1875"/>
            </a:lvl5pPr>
            <a:lvl6pPr>
              <a:defRPr sz="1875"/>
            </a:lvl6pPr>
            <a:lvl7pPr>
              <a:defRPr sz="1875"/>
            </a:lvl7pPr>
            <a:lvl8pPr>
              <a:defRPr sz="1875"/>
            </a:lvl8pPr>
            <a:lvl9pPr>
              <a:defRPr sz="18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1503" y="1345406"/>
            <a:ext cx="3760391" cy="4397872"/>
          </a:xfrm>
        </p:spPr>
        <p:txBody>
          <a:bodyPr/>
          <a:lstStyle>
            <a:lvl1pPr marL="0" indent="0">
              <a:buNone/>
              <a:defRPr sz="1313"/>
            </a:lvl1pPr>
            <a:lvl2pPr marL="428615" indent="0">
              <a:buNone/>
              <a:defRPr sz="1125"/>
            </a:lvl2pPr>
            <a:lvl3pPr marL="857229" indent="0">
              <a:buNone/>
              <a:defRPr sz="938"/>
            </a:lvl3pPr>
            <a:lvl4pPr marL="1285843" indent="0">
              <a:buNone/>
              <a:defRPr sz="844"/>
            </a:lvl4pPr>
            <a:lvl5pPr marL="1714457" indent="0">
              <a:buNone/>
              <a:defRPr sz="844"/>
            </a:lvl5pPr>
            <a:lvl6pPr marL="2143072" indent="0">
              <a:buNone/>
              <a:defRPr sz="844"/>
            </a:lvl6pPr>
            <a:lvl7pPr marL="2571686" indent="0">
              <a:buNone/>
              <a:defRPr sz="844"/>
            </a:lvl7pPr>
            <a:lvl8pPr marL="3000300" indent="0">
              <a:buNone/>
              <a:defRPr sz="844"/>
            </a:lvl8pPr>
            <a:lvl9pPr marL="3428915"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3822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40360" y="4500562"/>
            <a:ext cx="6858000" cy="531317"/>
          </a:xfrm>
        </p:spPr>
        <p:txBody>
          <a:bodyPr anchor="b"/>
          <a:lstStyle>
            <a:lvl1pPr algn="l">
              <a:defRPr sz="1875" b="1"/>
            </a:lvl1pPr>
          </a:lstStyle>
          <a:p>
            <a:r>
              <a:rPr lang="en-US"/>
              <a:t>Click to edit Master title style</a:t>
            </a:r>
          </a:p>
        </p:txBody>
      </p:sp>
      <p:sp>
        <p:nvSpPr>
          <p:cNvPr id="3" name="Picture Placeholder 2"/>
          <p:cNvSpPr>
            <a:spLocks noGrp="1"/>
          </p:cNvSpPr>
          <p:nvPr>
            <p:ph type="pic" idx="1"/>
          </p:nvPr>
        </p:nvSpPr>
        <p:spPr>
          <a:xfrm>
            <a:off x="2240360" y="574477"/>
            <a:ext cx="6858000" cy="3857625"/>
          </a:xfrm>
        </p:spPr>
        <p:txBody>
          <a:bodyPr/>
          <a:lstStyle>
            <a:lvl1pPr marL="0" indent="0">
              <a:buNone/>
              <a:defRPr sz="3000"/>
            </a:lvl1pPr>
            <a:lvl2pPr marL="428615" indent="0">
              <a:buNone/>
              <a:defRPr sz="2625"/>
            </a:lvl2pPr>
            <a:lvl3pPr marL="857229" indent="0">
              <a:buNone/>
              <a:defRPr sz="2250"/>
            </a:lvl3pPr>
            <a:lvl4pPr marL="1285843" indent="0">
              <a:buNone/>
              <a:defRPr sz="1875"/>
            </a:lvl4pPr>
            <a:lvl5pPr marL="1714457" indent="0">
              <a:buNone/>
              <a:defRPr sz="1875"/>
            </a:lvl5pPr>
            <a:lvl6pPr marL="2143072" indent="0">
              <a:buNone/>
              <a:defRPr sz="1875"/>
            </a:lvl6pPr>
            <a:lvl7pPr marL="2571686" indent="0">
              <a:buNone/>
              <a:defRPr sz="1875"/>
            </a:lvl7pPr>
            <a:lvl8pPr marL="3000300" indent="0">
              <a:buNone/>
              <a:defRPr sz="1875"/>
            </a:lvl8pPr>
            <a:lvl9pPr marL="3428915" indent="0">
              <a:buNone/>
              <a:defRPr sz="1875"/>
            </a:lvl9pPr>
          </a:lstStyle>
          <a:p>
            <a:endParaRPr lang="en-US"/>
          </a:p>
        </p:txBody>
      </p:sp>
      <p:sp>
        <p:nvSpPr>
          <p:cNvPr id="4" name="Text Placeholder 3"/>
          <p:cNvSpPr>
            <a:spLocks noGrp="1"/>
          </p:cNvSpPr>
          <p:nvPr>
            <p:ph type="body" sz="half" idx="2"/>
          </p:nvPr>
        </p:nvSpPr>
        <p:spPr>
          <a:xfrm>
            <a:off x="2240360" y="5031879"/>
            <a:ext cx="6858000" cy="754558"/>
          </a:xfrm>
        </p:spPr>
        <p:txBody>
          <a:bodyPr/>
          <a:lstStyle>
            <a:lvl1pPr marL="0" indent="0">
              <a:buNone/>
              <a:defRPr sz="1313"/>
            </a:lvl1pPr>
            <a:lvl2pPr marL="428615" indent="0">
              <a:buNone/>
              <a:defRPr sz="1125"/>
            </a:lvl2pPr>
            <a:lvl3pPr marL="857229" indent="0">
              <a:buNone/>
              <a:defRPr sz="938"/>
            </a:lvl3pPr>
            <a:lvl4pPr marL="1285843" indent="0">
              <a:buNone/>
              <a:defRPr sz="844"/>
            </a:lvl4pPr>
            <a:lvl5pPr marL="1714457" indent="0">
              <a:buNone/>
              <a:defRPr sz="844"/>
            </a:lvl5pPr>
            <a:lvl6pPr marL="2143072" indent="0">
              <a:buNone/>
              <a:defRPr sz="844"/>
            </a:lvl6pPr>
            <a:lvl7pPr marL="2571686" indent="0">
              <a:buNone/>
              <a:defRPr sz="844"/>
            </a:lvl7pPr>
            <a:lvl8pPr marL="3000300" indent="0">
              <a:buNone/>
              <a:defRPr sz="844"/>
            </a:lvl8pPr>
            <a:lvl9pPr marL="3428915" indent="0">
              <a:buNone/>
              <a:defRPr sz="844"/>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13774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196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6750" y="257478"/>
            <a:ext cx="2571750" cy="548580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71500" y="257478"/>
            <a:ext cx="7524750" cy="54858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576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257473"/>
            <a:ext cx="10287000" cy="1071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71500" y="1500189"/>
            <a:ext cx="10287000" cy="42430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71500" y="5959083"/>
            <a:ext cx="2667000" cy="342305"/>
          </a:xfrm>
          <a:prstGeom prst="rect">
            <a:avLst/>
          </a:prstGeom>
        </p:spPr>
        <p:txBody>
          <a:bodyPr vert="horz" lIns="91440" tIns="45720" rIns="91440" bIns="45720" rtlCol="0" anchor="ctr"/>
          <a:lstStyle>
            <a:lvl1pPr algn="l">
              <a:defRPr sz="1125">
                <a:solidFill>
                  <a:schemeClr val="tx1">
                    <a:tint val="75000"/>
                  </a:schemeClr>
                </a:solidFill>
              </a:defRPr>
            </a:lvl1pPr>
          </a:lstStyle>
          <a:p>
            <a:fld id="{1D8BD707-D9CF-40AE-B4C6-C98DA3205C09}" type="datetimeFigureOut">
              <a:rPr lang="en-US" smtClean="0"/>
              <a:pPr/>
              <a:t>9/25/2026</a:t>
            </a:fld>
            <a:endParaRPr lang="en-US"/>
          </a:p>
        </p:txBody>
      </p:sp>
      <p:sp>
        <p:nvSpPr>
          <p:cNvPr id="5" name="Footer Placeholder 4"/>
          <p:cNvSpPr>
            <a:spLocks noGrp="1"/>
          </p:cNvSpPr>
          <p:nvPr>
            <p:ph type="ftr" sz="quarter" idx="3"/>
          </p:nvPr>
        </p:nvSpPr>
        <p:spPr>
          <a:xfrm>
            <a:off x="3905250" y="5959083"/>
            <a:ext cx="3619500" cy="342305"/>
          </a:xfrm>
          <a:prstGeom prst="rect">
            <a:avLst/>
          </a:prstGeom>
        </p:spPr>
        <p:txBody>
          <a:bodyPr vert="horz" lIns="91440" tIns="45720" rIns="91440" bIns="45720" rtlCol="0" anchor="ctr"/>
          <a:lstStyle>
            <a:lvl1pPr algn="ctr">
              <a:defRPr sz="11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191500" y="5959083"/>
            <a:ext cx="2667000" cy="342305"/>
          </a:xfrm>
          <a:prstGeom prst="rect">
            <a:avLst/>
          </a:prstGeom>
        </p:spPr>
        <p:txBody>
          <a:bodyPr vert="horz" lIns="91440" tIns="45720" rIns="91440" bIns="45720" rtlCol="0" anchor="ctr"/>
          <a:lstStyle>
            <a:lvl1pPr algn="r">
              <a:defRPr sz="1125">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868058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857229" rtl="0" eaLnBrk="1" latinLnBrk="0" hangingPunct="1">
        <a:spcBef>
          <a:spcPct val="0"/>
        </a:spcBef>
        <a:buNone/>
        <a:defRPr sz="4125" kern="1200">
          <a:solidFill>
            <a:schemeClr val="tx1"/>
          </a:solidFill>
          <a:latin typeface="+mj-lt"/>
          <a:ea typeface="+mj-ea"/>
          <a:cs typeface="+mj-cs"/>
        </a:defRPr>
      </a:lvl1pPr>
    </p:titleStyle>
    <p:bodyStyle>
      <a:lvl1pPr marL="321461" indent="-321461" algn="l" defTabSz="857229" rtl="0" eaLnBrk="1" latinLnBrk="0" hangingPunct="1">
        <a:spcBef>
          <a:spcPct val="20000"/>
        </a:spcBef>
        <a:buFont typeface="Arial" pitchFamily="34" charset="0"/>
        <a:buChar char="•"/>
        <a:defRPr sz="3000" kern="1200">
          <a:solidFill>
            <a:schemeClr val="tx1"/>
          </a:solidFill>
          <a:latin typeface="+mn-lt"/>
          <a:ea typeface="+mn-ea"/>
          <a:cs typeface="+mn-cs"/>
        </a:defRPr>
      </a:lvl1pPr>
      <a:lvl2pPr marL="696498" indent="-267884" algn="l" defTabSz="857229" rtl="0" eaLnBrk="1" latinLnBrk="0" hangingPunct="1">
        <a:spcBef>
          <a:spcPct val="20000"/>
        </a:spcBef>
        <a:buFont typeface="Arial" pitchFamily="34" charset="0"/>
        <a:buChar char="–"/>
        <a:defRPr sz="2625" kern="1200">
          <a:solidFill>
            <a:schemeClr val="tx1"/>
          </a:solidFill>
          <a:latin typeface="+mn-lt"/>
          <a:ea typeface="+mn-ea"/>
          <a:cs typeface="+mn-cs"/>
        </a:defRPr>
      </a:lvl2pPr>
      <a:lvl3pPr marL="1071536" indent="-214307" algn="l" defTabSz="857229" rtl="0" eaLnBrk="1" latinLnBrk="0" hangingPunct="1">
        <a:spcBef>
          <a:spcPct val="20000"/>
        </a:spcBef>
        <a:buFont typeface="Arial" pitchFamily="34" charset="0"/>
        <a:buChar char="•"/>
        <a:defRPr sz="2250" kern="1200">
          <a:solidFill>
            <a:schemeClr val="tx1"/>
          </a:solidFill>
          <a:latin typeface="+mn-lt"/>
          <a:ea typeface="+mn-ea"/>
          <a:cs typeface="+mn-cs"/>
        </a:defRPr>
      </a:lvl3pPr>
      <a:lvl4pPr marL="1500150"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4pPr>
      <a:lvl5pPr marL="1928764"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5pPr>
      <a:lvl6pPr marL="2357378"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6pPr>
      <a:lvl7pPr marL="2785993"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7pPr>
      <a:lvl8pPr marL="3214608"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8pPr>
      <a:lvl9pPr marL="3643222" indent="-214307" algn="l" defTabSz="857229" rtl="0" eaLnBrk="1" latinLnBrk="0" hangingPunct="1">
        <a:spcBef>
          <a:spcPct val="20000"/>
        </a:spcBef>
        <a:buFont typeface="Arial" pitchFamily="34" charset="0"/>
        <a:buChar char="•"/>
        <a:defRPr sz="1875" kern="1200">
          <a:solidFill>
            <a:schemeClr val="tx1"/>
          </a:solidFill>
          <a:latin typeface="+mn-lt"/>
          <a:ea typeface="+mn-ea"/>
          <a:cs typeface="+mn-cs"/>
        </a:defRPr>
      </a:lvl9pPr>
    </p:bodyStyle>
    <p:otherStyle>
      <a:defPPr>
        <a:defRPr lang="en-US"/>
      </a:defPPr>
      <a:lvl1pPr marL="0" algn="l" defTabSz="857229" rtl="0" eaLnBrk="1" latinLnBrk="0" hangingPunct="1">
        <a:defRPr sz="1688" kern="1200">
          <a:solidFill>
            <a:schemeClr val="tx1"/>
          </a:solidFill>
          <a:latin typeface="+mn-lt"/>
          <a:ea typeface="+mn-ea"/>
          <a:cs typeface="+mn-cs"/>
        </a:defRPr>
      </a:lvl1pPr>
      <a:lvl2pPr marL="428615" algn="l" defTabSz="857229" rtl="0" eaLnBrk="1" latinLnBrk="0" hangingPunct="1">
        <a:defRPr sz="1688" kern="1200">
          <a:solidFill>
            <a:schemeClr val="tx1"/>
          </a:solidFill>
          <a:latin typeface="+mn-lt"/>
          <a:ea typeface="+mn-ea"/>
          <a:cs typeface="+mn-cs"/>
        </a:defRPr>
      </a:lvl2pPr>
      <a:lvl3pPr marL="857229" algn="l" defTabSz="857229" rtl="0" eaLnBrk="1" latinLnBrk="0" hangingPunct="1">
        <a:defRPr sz="1688" kern="1200">
          <a:solidFill>
            <a:schemeClr val="tx1"/>
          </a:solidFill>
          <a:latin typeface="+mn-lt"/>
          <a:ea typeface="+mn-ea"/>
          <a:cs typeface="+mn-cs"/>
        </a:defRPr>
      </a:lvl3pPr>
      <a:lvl4pPr marL="1285843" algn="l" defTabSz="857229" rtl="0" eaLnBrk="1" latinLnBrk="0" hangingPunct="1">
        <a:defRPr sz="1688" kern="1200">
          <a:solidFill>
            <a:schemeClr val="tx1"/>
          </a:solidFill>
          <a:latin typeface="+mn-lt"/>
          <a:ea typeface="+mn-ea"/>
          <a:cs typeface="+mn-cs"/>
        </a:defRPr>
      </a:lvl4pPr>
      <a:lvl5pPr marL="1714457" algn="l" defTabSz="857229" rtl="0" eaLnBrk="1" latinLnBrk="0" hangingPunct="1">
        <a:defRPr sz="1688" kern="1200">
          <a:solidFill>
            <a:schemeClr val="tx1"/>
          </a:solidFill>
          <a:latin typeface="+mn-lt"/>
          <a:ea typeface="+mn-ea"/>
          <a:cs typeface="+mn-cs"/>
        </a:defRPr>
      </a:lvl5pPr>
      <a:lvl6pPr marL="2143072" algn="l" defTabSz="857229" rtl="0" eaLnBrk="1" latinLnBrk="0" hangingPunct="1">
        <a:defRPr sz="1688" kern="1200">
          <a:solidFill>
            <a:schemeClr val="tx1"/>
          </a:solidFill>
          <a:latin typeface="+mn-lt"/>
          <a:ea typeface="+mn-ea"/>
          <a:cs typeface="+mn-cs"/>
        </a:defRPr>
      </a:lvl6pPr>
      <a:lvl7pPr marL="2571686" algn="l" defTabSz="857229" rtl="0" eaLnBrk="1" latinLnBrk="0" hangingPunct="1">
        <a:defRPr sz="1688" kern="1200">
          <a:solidFill>
            <a:schemeClr val="tx1"/>
          </a:solidFill>
          <a:latin typeface="+mn-lt"/>
          <a:ea typeface="+mn-ea"/>
          <a:cs typeface="+mn-cs"/>
        </a:defRPr>
      </a:lvl7pPr>
      <a:lvl8pPr marL="3000300" algn="l" defTabSz="857229" rtl="0" eaLnBrk="1" latinLnBrk="0" hangingPunct="1">
        <a:defRPr sz="1688" kern="1200">
          <a:solidFill>
            <a:schemeClr val="tx1"/>
          </a:solidFill>
          <a:latin typeface="+mn-lt"/>
          <a:ea typeface="+mn-ea"/>
          <a:cs typeface="+mn-cs"/>
        </a:defRPr>
      </a:lvl8pPr>
      <a:lvl9pPr marL="3428915" algn="l" defTabSz="857229" rtl="0" eaLnBrk="1" latinLnBrk="0" hangingPunct="1">
        <a:defRPr sz="16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9.svg"/><Relationship Id="rId3" Type="http://schemas.openxmlformats.org/officeDocument/2006/relationships/slideLayout" Target="../slideLayouts/slideLayout7.xml"/><Relationship Id="rId7" Type="http://schemas.openxmlformats.org/officeDocument/2006/relationships/image" Target="../media/image3.jpeg"/><Relationship Id="rId12" Type="http://schemas.openxmlformats.org/officeDocument/2006/relationships/image" Target="../media/image8.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11" Type="http://schemas.openxmlformats.org/officeDocument/2006/relationships/image" Target="../media/image7.svg"/><Relationship Id="rId5" Type="http://schemas.openxmlformats.org/officeDocument/2006/relationships/image" Target="../media/image1.svg"/><Relationship Id="rId15" Type="http://schemas.openxmlformats.org/officeDocument/2006/relationships/image" Target="../media/image11.png"/><Relationship Id="rId10" Type="http://schemas.openxmlformats.org/officeDocument/2006/relationships/image" Target="../media/image6.svg"/><Relationship Id="rId4" Type="http://schemas.openxmlformats.org/officeDocument/2006/relationships/notesSlide" Target="../notesSlides/notesSlide1.xml"/><Relationship Id="rId9" Type="http://schemas.openxmlformats.org/officeDocument/2006/relationships/image" Target="../media/image5.svg"/><Relationship Id="rId14"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2.xml"/><Relationship Id="rId9"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3.xml"/><Relationship Id="rId9"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4.xml"/><Relationship Id="rId9"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5.xml"/><Relationship Id="rId9" Type="http://schemas.openxmlformats.org/officeDocument/2006/relationships/image" Target="../media/image4.svg"/></Relationships>
</file>

<file path=ppt/slides/_rels/slide6.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6.xml"/><Relationship Id="rId9" Type="http://schemas.openxmlformats.org/officeDocument/2006/relationships/image" Target="../media/image4.svg"/></Relationships>
</file>

<file path=ppt/slides/_rels/slide7.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7.xml"/><Relationship Id="rId9"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5.svg"/><Relationship Id="rId5" Type="http://schemas.openxmlformats.org/officeDocument/2006/relationships/image" Target="../media/image13.svg"/><Relationship Id="rId4" Type="http://schemas.openxmlformats.org/officeDocument/2006/relationships/image" Target="../media/image8.svg"/><Relationship Id="rId9" Type="http://schemas.openxmlformats.org/officeDocument/2006/relationships/image" Target="../media/image9.svg"/></Relationships>
</file>

<file path=ppt/slides/_rels/slide9.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9.xml"/><Relationship Id="rId9" Type="http://schemas.openxmlformats.org/officeDocument/2006/relationships/image" Target="../media/image4.svg"/></Relationships>
</file>

<file path=ppt/slides/_rels/slide10.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10.xml"/><Relationship Id="rId9" Type="http://schemas.openxmlformats.org/officeDocument/2006/relationships/image" Target="../media/image4.svg"/></Relationships>
</file>

<file path=ppt/slides/_rels/slide1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11.xml"/><Relationship Id="rId9" Type="http://schemas.openxmlformats.org/officeDocument/2006/relationships/image" Target="../media/image4.svg"/></Relationships>
</file>

<file path=ppt/slides/_rels/slide1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12.xml"/><Relationship Id="rId9" Type="http://schemas.openxmlformats.org/officeDocument/2006/relationships/image" Target="../media/image4.svg"/></Relationships>
</file>

<file path=ppt/slides/_rels/slide1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13.xml"/><Relationship Id="rId9" Type="http://schemas.openxmlformats.org/officeDocument/2006/relationships/image" Target="../media/image4.svg"/></Relationships>
</file>

<file path=ppt/slides/_rels/slide1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slideLayout" Target="../slideLayouts/slideLayout6.xml"/><Relationship Id="rId7" Type="http://schemas.openxmlformats.org/officeDocument/2006/relationships/image" Target="../media/image13.svg"/><Relationship Id="rId12" Type="http://schemas.openxmlformats.org/officeDocument/2006/relationships/image" Target="../media/image11.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8.svg"/><Relationship Id="rId11" Type="http://schemas.openxmlformats.org/officeDocument/2006/relationships/image" Target="../media/image9.svg"/><Relationship Id="rId5" Type="http://schemas.openxmlformats.org/officeDocument/2006/relationships/image" Target="../media/image12.svg"/><Relationship Id="rId10" Type="http://schemas.openxmlformats.org/officeDocument/2006/relationships/image" Target="../media/image6.svg"/><Relationship Id="rId4" Type="http://schemas.openxmlformats.org/officeDocument/2006/relationships/notesSlide" Target="../notesSlides/notesSlide14.xml"/><Relationship Id="rId9" Type="http://schemas.openxmlformats.org/officeDocument/2006/relationships/image" Target="../media/image4.svg"/></Relationships>
</file>

<file path=ppt/slides/_rels/slide1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svg"/><Relationship Id="rId5" Type="http://schemas.openxmlformats.org/officeDocument/2006/relationships/image" Target="../media/image13.svg"/><Relationship Id="rId4" Type="http://schemas.openxmlformats.org/officeDocument/2006/relationships/image" Target="../media/image8.sv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p:cNvGrpSpPr/>
        <p:nvPr/>
      </p:nvGrpSpPr>
      <p:grpSpPr>
        <a:xfrm>
          <a:off x="0" y="0"/>
          <a:ext cx="0" cy="0"/>
          <a:chOff x="0" y="0"/>
          <a:chExt cx="0" cy="0"/>
        </a:xfrm>
      </p:grpSpPr>
      <p:sp>
        <p:nvSpPr>
          <p:cNvPr id="29" name="Freeform 4">
            <a:extLst>
              <a:ext uri="{FF2B5EF4-FFF2-40B4-BE49-F238E27FC236}">
                <a16:creationId xmlns:a16="http://schemas.microsoft.com/office/drawing/2014/main" id="{7CC9F76F-CA32-7DCE-F900-0126D02038D7}"/>
              </a:ext>
            </a:extLst>
          </p:cNvPr>
          <p:cNvSpPr>
            <a:spLocks noGrp="1" noRot="1" noMove="1" noResize="1" noEditPoints="1" noAdjustHandles="1" noChangeArrowheads="1" noChangeShapeType="1"/>
          </p:cNvSpPr>
          <p:nvPr/>
        </p:nvSpPr>
        <p:spPr>
          <a:xfrm flipH="1" flipV="1">
            <a:off x="3928785" y="3739764"/>
            <a:ext cx="4334430" cy="3635503"/>
          </a:xfrm>
          <a:custGeom>
            <a:avLst/>
            <a:gdLst/>
            <a:ahLst/>
            <a:cxnLst/>
            <a:rect l="l" t="t" r="r" b="b"/>
            <a:pathLst>
              <a:path w="4623392" h="3877870">
                <a:moveTo>
                  <a:pt x="4623392" y="3877870"/>
                </a:moveTo>
                <a:lnTo>
                  <a:pt x="0" y="3877870"/>
                </a:lnTo>
                <a:lnTo>
                  <a:pt x="0" y="0"/>
                </a:lnTo>
                <a:lnTo>
                  <a:pt x="4623392" y="0"/>
                </a:lnTo>
                <a:lnTo>
                  <a:pt x="4623392" y="387787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7" name="Freeform 2">
            <a:extLst>
              <a:ext uri="{FF2B5EF4-FFF2-40B4-BE49-F238E27FC236}">
                <a16:creationId xmlns:a16="http://schemas.microsoft.com/office/drawing/2014/main" id="{B9221707-BA11-85A2-2FD8-92A0D38EFD7A}"/>
              </a:ext>
            </a:extLst>
          </p:cNvPr>
          <p:cNvSpPr>
            <a:spLocks noGrp="1" noRot="1" noMove="1" noResize="1" noEditPoints="1" noAdjustHandles="1" noChangeArrowheads="1" noChangeShapeType="1"/>
          </p:cNvSpPr>
          <p:nvPr/>
        </p:nvSpPr>
        <p:spPr>
          <a:xfrm>
            <a:off x="0" y="9"/>
            <a:ext cx="12192000" cy="6857992"/>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6"/>
                </a:ext>
              </a:extLst>
            </a:blip>
            <a:stretch>
              <a:fillRect l="-50138" t="-66019" r="-39967" b="-57485"/>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1"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3" name="Group 5">
            <a:extLst>
              <a:ext uri="{FF2B5EF4-FFF2-40B4-BE49-F238E27FC236}">
                <a16:creationId xmlns:a16="http://schemas.microsoft.com/office/drawing/2014/main" id="{5FCBDF33-FD07-0C79-0B8B-F35E2768706A}"/>
              </a:ext>
            </a:extLst>
          </p:cNvPr>
          <p:cNvGrpSpPr>
            <a:grpSpLocks noChangeAspect="1"/>
          </p:cNvGrpSpPr>
          <p:nvPr/>
        </p:nvGrpSpPr>
        <p:grpSpPr>
          <a:xfrm>
            <a:off x="4157965" y="3838305"/>
            <a:ext cx="3876071" cy="3730752"/>
            <a:chOff x="30480" y="591820"/>
            <a:chExt cx="12736830" cy="12259310"/>
          </a:xfrm>
        </p:grpSpPr>
        <p:sp>
          <p:nvSpPr>
            <p:cNvPr id="14" name="Freeform 6">
              <a:extLst>
                <a:ext uri="{FF2B5EF4-FFF2-40B4-BE49-F238E27FC236}">
                  <a16:creationId xmlns:a16="http://schemas.microsoft.com/office/drawing/2014/main" id="{20E8144B-69EA-BDCB-5467-52D02DBAE55D}"/>
                </a:ext>
              </a:extLst>
            </p:cNvPr>
            <p:cNvSpPr/>
            <p:nvPr/>
          </p:nvSpPr>
          <p:spPr>
            <a:xfrm>
              <a:off x="30480" y="591820"/>
              <a:ext cx="12736830" cy="12259310"/>
            </a:xfrm>
            <a:custGeom>
              <a:avLst/>
              <a:gdLst/>
              <a:ahLst/>
              <a:cxnLst/>
              <a:rect l="l" t="t" r="r" b="b"/>
              <a:pathLst>
                <a:path w="12736830" h="1225931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7"/>
              <a:stretch>
                <a:fillRect l="-35770" t="-5134" r="-2358" b="513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2" name="Freeform 20">
            <a:extLst>
              <a:ext uri="{FF2B5EF4-FFF2-40B4-BE49-F238E27FC236}">
                <a16:creationId xmlns:a16="http://schemas.microsoft.com/office/drawing/2014/main" id="{9D2F402C-9BC4-5117-1F4B-4A8228118C7D}"/>
              </a:ext>
            </a:extLst>
          </p:cNvPr>
          <p:cNvSpPr>
            <a:spLocks noGrp="1" noRot="1" noMove="1" noResize="1" noEditPoints="1" noAdjustHandles="1" noChangeArrowheads="1" noChangeShapeType="1"/>
          </p:cNvSpPr>
          <p:nvPr/>
        </p:nvSpPr>
        <p:spPr>
          <a:xfrm rot="-5400000">
            <a:off x="4566593" y="4190062"/>
            <a:ext cx="495274" cy="495274"/>
          </a:xfrm>
          <a:custGeom>
            <a:avLst/>
            <a:gdLst/>
            <a:ahLst/>
            <a:cxnLst/>
            <a:rect l="l" t="t" r="r" b="b"/>
            <a:pathLst>
              <a:path w="528292" h="528292">
                <a:moveTo>
                  <a:pt x="0" y="0"/>
                </a:moveTo>
                <a:lnTo>
                  <a:pt x="528292" y="0"/>
                </a:lnTo>
                <a:lnTo>
                  <a:pt x="528292" y="528293"/>
                </a:lnTo>
                <a:lnTo>
                  <a:pt x="0" y="528293"/>
                </a:lnTo>
                <a:lnTo>
                  <a:pt x="0" y="0"/>
                </a:lnTo>
                <a:close/>
              </a:path>
            </a:pathLst>
          </a:custGeom>
          <a:blipFill>
            <a:blip>
              <a:alphaModFix amt="74000"/>
              <a:extLst>
                <a:ext uri="{96DAC541-7B7A-43D3-8B79-37D633B846F1}">
                  <asvg:svgBlip xmlns:asvg="http://schemas.microsoft.com/office/drawing/2016/SVG/main" r:embed="rId8"/>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21">
            <a:extLst>
              <a:ext uri="{FF2B5EF4-FFF2-40B4-BE49-F238E27FC236}">
                <a16:creationId xmlns:a16="http://schemas.microsoft.com/office/drawing/2014/main" id="{05E6DABA-94EF-0223-AD4E-6046CFEEE4C0}"/>
              </a:ext>
            </a:extLst>
          </p:cNvPr>
          <p:cNvSpPr>
            <a:spLocks noGrp="1" noRot="1" noMove="1" noResize="1" noEditPoints="1" noAdjustHandles="1" noChangeArrowheads="1" noChangeShapeType="1"/>
          </p:cNvSpPr>
          <p:nvPr/>
        </p:nvSpPr>
        <p:spPr>
          <a:xfrm rot="-2855083">
            <a:off x="4317135" y="6157613"/>
            <a:ext cx="498929" cy="498929"/>
          </a:xfrm>
          <a:custGeom>
            <a:avLst/>
            <a:gdLst/>
            <a:ahLst/>
            <a:cxnLst/>
            <a:rect l="l" t="t" r="r" b="b"/>
            <a:pathLst>
              <a:path w="532191" h="532191">
                <a:moveTo>
                  <a:pt x="0" y="0"/>
                </a:moveTo>
                <a:lnTo>
                  <a:pt x="532190" y="0"/>
                </a:lnTo>
                <a:lnTo>
                  <a:pt x="532190" y="532191"/>
                </a:lnTo>
                <a:lnTo>
                  <a:pt x="0" y="53219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22">
            <a:extLst>
              <a:ext uri="{FF2B5EF4-FFF2-40B4-BE49-F238E27FC236}">
                <a16:creationId xmlns:a16="http://schemas.microsoft.com/office/drawing/2014/main" id="{0F05049C-6A2A-E510-2337-2AC08DF35699}"/>
              </a:ext>
            </a:extLst>
          </p:cNvPr>
          <p:cNvSpPr>
            <a:spLocks noGrp="1" noRot="1" noMove="1" noResize="1" noEditPoints="1" noAdjustHandles="1" noChangeArrowheads="1" noChangeShapeType="1"/>
          </p:cNvSpPr>
          <p:nvPr/>
        </p:nvSpPr>
        <p:spPr>
          <a:xfrm rot="-2855083">
            <a:off x="7649354" y="4479414"/>
            <a:ext cx="202073" cy="202073"/>
          </a:xfrm>
          <a:custGeom>
            <a:avLst/>
            <a:gdLst/>
            <a:ahLst/>
            <a:cxnLst/>
            <a:rect l="l" t="t" r="r" b="b"/>
            <a:pathLst>
              <a:path w="215545" h="215545">
                <a:moveTo>
                  <a:pt x="0" y="0"/>
                </a:moveTo>
                <a:lnTo>
                  <a:pt x="215546" y="0"/>
                </a:lnTo>
                <a:lnTo>
                  <a:pt x="215546" y="215546"/>
                </a:lnTo>
                <a:lnTo>
                  <a:pt x="0" y="21554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50"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2" name="Freeform 9">
            <a:extLst>
              <a:ext uri="{FF2B5EF4-FFF2-40B4-BE49-F238E27FC236}">
                <a16:creationId xmlns:a16="http://schemas.microsoft.com/office/drawing/2014/main" id="{11A26B2E-2ECA-3E28-B610-CFF168890D2D}"/>
              </a:ext>
            </a:extLst>
          </p:cNvPr>
          <p:cNvSpPr>
            <a:spLocks noGrp="1" noRot="1" noMove="1" noResize="1" noEditPoints="1" noAdjustHandles="1" noChangeArrowheads="1" noChangeShapeType="1"/>
          </p:cNvSpPr>
          <p:nvPr/>
        </p:nvSpPr>
        <p:spPr>
          <a:xfrm rot="-3332679">
            <a:off x="9723316" y="-1602421"/>
            <a:ext cx="3289600" cy="3857739"/>
          </a:xfrm>
          <a:custGeom>
            <a:avLst/>
            <a:gdLst/>
            <a:ahLst/>
            <a:cxnLst/>
            <a:rect l="l" t="t" r="r" b="b"/>
            <a:pathLst>
              <a:path w="3289600" h="3857739">
                <a:moveTo>
                  <a:pt x="0" y="0"/>
                </a:moveTo>
                <a:lnTo>
                  <a:pt x="3289599" y="0"/>
                </a:lnTo>
                <a:lnTo>
                  <a:pt x="3289599" y="3857740"/>
                </a:lnTo>
                <a:lnTo>
                  <a:pt x="0" y="385774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10">
            <a:extLst>
              <a:ext uri="{FF2B5EF4-FFF2-40B4-BE49-F238E27FC236}">
                <a16:creationId xmlns:a16="http://schemas.microsoft.com/office/drawing/2014/main" id="{306DAA8C-E18A-81F1-85DC-D063322F84D3}"/>
              </a:ext>
            </a:extLst>
          </p:cNvPr>
          <p:cNvSpPr>
            <a:spLocks noGrp="1" noRot="1" noMove="1" noResize="1" noEditPoints="1" noAdjustHandles="1" noChangeArrowheads="1" noChangeShapeType="1"/>
          </p:cNvSpPr>
          <p:nvPr/>
        </p:nvSpPr>
        <p:spPr>
          <a:xfrm>
            <a:off x="10818828" y="553701"/>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7">
            <a:extLst>
              <a:ext uri="{FF2B5EF4-FFF2-40B4-BE49-F238E27FC236}">
                <a16:creationId xmlns:a16="http://schemas.microsoft.com/office/drawing/2014/main" id="{B23E808D-BCC5-5D12-1F9C-0CE01754208D}"/>
              </a:ext>
            </a:extLst>
          </p:cNvPr>
          <p:cNvSpPr>
            <a:spLocks noGrp="1" noRot="1" noMove="1" noResize="1" noEditPoints="1" noAdjustHandles="1" noChangeArrowheads="1" noChangeShapeType="1"/>
          </p:cNvSpPr>
          <p:nvPr/>
        </p:nvSpPr>
        <p:spPr>
          <a:xfrm>
            <a:off x="-1606981" y="-847872"/>
            <a:ext cx="3752079" cy="3731613"/>
          </a:xfrm>
          <a:custGeom>
            <a:avLst/>
            <a:gdLst/>
            <a:ahLst/>
            <a:cxnLst/>
            <a:rect l="l" t="t" r="r" b="b"/>
            <a:pathLst>
              <a:path w="3752079" h="3731613">
                <a:moveTo>
                  <a:pt x="0" y="0"/>
                </a:moveTo>
                <a:lnTo>
                  <a:pt x="3752079" y="0"/>
                </a:lnTo>
                <a:lnTo>
                  <a:pt x="3752079" y="3731613"/>
                </a:lnTo>
                <a:lnTo>
                  <a:pt x="0" y="3731613"/>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5">
            <a:extLst>
              <a:ext uri="{FF2B5EF4-FFF2-40B4-BE49-F238E27FC236}">
                <a16:creationId xmlns:a16="http://schemas.microsoft.com/office/drawing/2014/main" id="{20343181-955C-8126-98F6-615E33123E71}"/>
              </a:ext>
            </a:extLst>
          </p:cNvPr>
          <p:cNvGrpSpPr>
            <a:grpSpLocks noGrp="1" noUngrp="1" noRot="1" noMove="1" noResize="1"/>
          </p:cNvGrpSpPr>
          <p:nvPr/>
        </p:nvGrpSpPr>
        <p:grpSpPr>
          <a:xfrm>
            <a:off x="397800" y="731520"/>
            <a:ext cx="1062655" cy="1095614"/>
            <a:chOff x="397800" y="731520"/>
            <a:chExt cx="1062655" cy="1095614"/>
          </a:xfrm>
        </p:grpSpPr>
        <p:sp>
          <p:nvSpPr>
            <p:cNvPr id="6" name="Freeform 15">
              <a:extLst>
                <a:ext uri="{FF2B5EF4-FFF2-40B4-BE49-F238E27FC236}">
                  <a16:creationId xmlns:a16="http://schemas.microsoft.com/office/drawing/2014/main" id="{EE135E55-9D7B-96D6-37E1-DB98E8108DA5}"/>
                </a:ext>
              </a:extLst>
            </p:cNvPr>
            <p:cNvSpPr>
              <a:spLocks noGrp="1" noRot="1" noMove="1" noResize="1" noEditPoints="1" noAdjustHandles="1" noChangeArrowheads="1" noChangeShapeType="1"/>
            </p:cNvSpPr>
            <p:nvPr/>
          </p:nvSpPr>
          <p:spPr>
            <a:xfrm>
              <a:off x="965012" y="832591"/>
              <a:ext cx="495443" cy="495443"/>
            </a:xfrm>
            <a:custGeom>
              <a:avLst/>
              <a:gdLst/>
              <a:ahLst/>
              <a:cxnLst/>
              <a:rect l="l" t="t" r="r" b="b"/>
              <a:pathLst>
                <a:path w="660591" h="660591">
                  <a:moveTo>
                    <a:pt x="0" y="0"/>
                  </a:moveTo>
                  <a:lnTo>
                    <a:pt x="660591" y="0"/>
                  </a:lnTo>
                  <a:lnTo>
                    <a:pt x="660591" y="660591"/>
                  </a:lnTo>
                  <a:lnTo>
                    <a:pt x="0" y="6605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16">
              <a:extLst>
                <a:ext uri="{FF2B5EF4-FFF2-40B4-BE49-F238E27FC236}">
                  <a16:creationId xmlns:a16="http://schemas.microsoft.com/office/drawing/2014/main" id="{DC3A1C5C-4A7A-FF40-F0D9-D9FB215BC85A}"/>
                </a:ext>
              </a:extLst>
            </p:cNvPr>
            <p:cNvSpPr>
              <a:spLocks noGrp="1" noRot="1" noMove="1" noResize="1" noEditPoints="1" noAdjustHandles="1" noChangeArrowheads="1" noChangeShapeType="1"/>
            </p:cNvSpPr>
            <p:nvPr/>
          </p:nvSpPr>
          <p:spPr>
            <a:xfrm>
              <a:off x="397800" y="1328035"/>
              <a:ext cx="499099" cy="499099"/>
            </a:xfrm>
            <a:custGeom>
              <a:avLst/>
              <a:gdLst/>
              <a:ahLst/>
              <a:cxnLst/>
              <a:rect l="l" t="t" r="r" b="b"/>
              <a:pathLst>
                <a:path w="665466" h="665466">
                  <a:moveTo>
                    <a:pt x="0" y="0"/>
                  </a:moveTo>
                  <a:lnTo>
                    <a:pt x="665466" y="0"/>
                  </a:lnTo>
                  <a:lnTo>
                    <a:pt x="665466" y="665466"/>
                  </a:lnTo>
                  <a:lnTo>
                    <a:pt x="0" y="66546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17">
              <a:extLst>
                <a:ext uri="{FF2B5EF4-FFF2-40B4-BE49-F238E27FC236}">
                  <a16:creationId xmlns:a16="http://schemas.microsoft.com/office/drawing/2014/main" id="{7D85E00F-CEEE-0A9D-BD5D-9373F13D79B0}"/>
                </a:ext>
              </a:extLst>
            </p:cNvPr>
            <p:cNvSpPr>
              <a:spLocks noGrp="1" noRot="1" noMove="1" noResize="1" noEditPoints="1" noAdjustHandles="1" noChangeArrowheads="1" noChangeShapeType="1"/>
            </p:cNvSpPr>
            <p:nvPr/>
          </p:nvSpPr>
          <p:spPr>
            <a:xfrm>
              <a:off x="546278" y="731520"/>
              <a:ext cx="202143" cy="202143"/>
            </a:xfrm>
            <a:custGeom>
              <a:avLst/>
              <a:gdLst/>
              <a:ahLst/>
              <a:cxnLst/>
              <a:rect l="l" t="t" r="r" b="b"/>
              <a:pathLst>
                <a:path w="269524" h="269524">
                  <a:moveTo>
                    <a:pt x="0" y="0"/>
                  </a:moveTo>
                  <a:lnTo>
                    <a:pt x="269524" y="0"/>
                  </a:lnTo>
                  <a:lnTo>
                    <a:pt x="269524" y="269524"/>
                  </a:lnTo>
                  <a:lnTo>
                    <a:pt x="0" y="269524"/>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9" name="Freeform 19">
            <a:extLst>
              <a:ext uri="{FF2B5EF4-FFF2-40B4-BE49-F238E27FC236}">
                <a16:creationId xmlns:a16="http://schemas.microsoft.com/office/drawing/2014/main" id="{B543709F-B3B5-4B70-15AC-DAB0B5477D92}"/>
              </a:ext>
            </a:extLst>
          </p:cNvPr>
          <p:cNvSpPr>
            <a:spLocks noGrp="1" noRot="1" noMove="1" noResize="1" noEditPoints="1" noAdjustHandles="1" noChangeArrowheads="1" noChangeShapeType="1"/>
          </p:cNvSpPr>
          <p:nvPr/>
        </p:nvSpPr>
        <p:spPr>
          <a:xfrm>
            <a:off x="2145098" y="-804147"/>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3">
            <a:extLst>
              <a:ext uri="{FF2B5EF4-FFF2-40B4-BE49-F238E27FC236}">
                <a16:creationId xmlns:a16="http://schemas.microsoft.com/office/drawing/2014/main" id="{492264D5-9369-1209-36B2-E58C6BDF1D99}"/>
              </a:ext>
            </a:extLst>
          </p:cNvPr>
          <p:cNvSpPr>
            <a:spLocks noGrp="1" noRot="1" noMove="1" noResize="1" noEditPoints="1" noAdjustHandles="1" noChangeArrowheads="1" noChangeShapeType="1"/>
          </p:cNvSpPr>
          <p:nvPr/>
        </p:nvSpPr>
        <p:spPr>
          <a:xfrm rot="-3332679">
            <a:off x="-827358" y="4774364"/>
            <a:ext cx="3512971" cy="4119688"/>
          </a:xfrm>
          <a:custGeom>
            <a:avLst/>
            <a:gdLst/>
            <a:ahLst/>
            <a:cxnLst/>
            <a:rect l="l" t="t" r="r" b="b"/>
            <a:pathLst>
              <a:path w="3512971" h="4119688">
                <a:moveTo>
                  <a:pt x="0" y="0"/>
                </a:moveTo>
                <a:lnTo>
                  <a:pt x="3512971" y="0"/>
                </a:lnTo>
                <a:lnTo>
                  <a:pt x="3512971" y="4119688"/>
                </a:lnTo>
                <a:lnTo>
                  <a:pt x="0" y="411968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27">
            <a:extLst>
              <a:ext uri="{FF2B5EF4-FFF2-40B4-BE49-F238E27FC236}">
                <a16:creationId xmlns:a16="http://schemas.microsoft.com/office/drawing/2014/main" id="{AF2BD17C-0881-D7A7-A4A7-11E776480AAC}"/>
              </a:ext>
            </a:extLst>
          </p:cNvPr>
          <p:cNvSpPr>
            <a:spLocks noGrp="1" noRot="1" noMove="1" noResize="1" noEditPoints="1" noAdjustHandles="1" noChangeArrowheads="1" noChangeShapeType="1"/>
          </p:cNvSpPr>
          <p:nvPr/>
        </p:nvSpPr>
        <p:spPr>
          <a:xfrm>
            <a:off x="-1095859" y="6178545"/>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8">
            <a:extLst>
              <a:ext uri="{FF2B5EF4-FFF2-40B4-BE49-F238E27FC236}">
                <a16:creationId xmlns:a16="http://schemas.microsoft.com/office/drawing/2014/main" id="{4640BF49-6208-9523-75ED-C629116CB671}"/>
              </a:ext>
            </a:extLst>
          </p:cNvPr>
          <p:cNvSpPr>
            <a:spLocks noGrp="1" noRot="1" noMove="1" noResize="1" noEditPoints="1" noAdjustHandles="1" noChangeArrowheads="1" noChangeShapeType="1"/>
          </p:cNvSpPr>
          <p:nvPr/>
        </p:nvSpPr>
        <p:spPr>
          <a:xfrm>
            <a:off x="9581230" y="4084019"/>
            <a:ext cx="4217751" cy="4194745"/>
          </a:xfrm>
          <a:custGeom>
            <a:avLst/>
            <a:gdLst/>
            <a:ahLst/>
            <a:cxnLst/>
            <a:rect l="l" t="t" r="r" b="b"/>
            <a:pathLst>
              <a:path w="4217751" h="4194745">
                <a:moveTo>
                  <a:pt x="0" y="0"/>
                </a:moveTo>
                <a:lnTo>
                  <a:pt x="4217751" y="0"/>
                </a:lnTo>
                <a:lnTo>
                  <a:pt x="4217751" y="4194745"/>
                </a:lnTo>
                <a:lnTo>
                  <a:pt x="0" y="419474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7" name="Group 26">
            <a:extLst>
              <a:ext uri="{FF2B5EF4-FFF2-40B4-BE49-F238E27FC236}">
                <a16:creationId xmlns:a16="http://schemas.microsoft.com/office/drawing/2014/main" id="{8BC55862-E8DB-9046-A3D4-85C6F0E5FCB9}"/>
              </a:ext>
            </a:extLst>
          </p:cNvPr>
          <p:cNvGrpSpPr>
            <a:grpSpLocks noGrp="1" noUngrp="1" noRot="1" noMove="1" noResize="1"/>
          </p:cNvGrpSpPr>
          <p:nvPr/>
        </p:nvGrpSpPr>
        <p:grpSpPr>
          <a:xfrm>
            <a:off x="9717869" y="5680756"/>
            <a:ext cx="726086" cy="1096816"/>
            <a:chOff x="9717869" y="5680756"/>
            <a:chExt cx="726086" cy="1096816"/>
          </a:xfrm>
        </p:grpSpPr>
        <p:sp>
          <p:nvSpPr>
            <p:cNvPr id="20" name="Freeform 12">
              <a:extLst>
                <a:ext uri="{FF2B5EF4-FFF2-40B4-BE49-F238E27FC236}">
                  <a16:creationId xmlns:a16="http://schemas.microsoft.com/office/drawing/2014/main" id="{DF90033B-B109-AAEC-0E90-DA040073C5D8}"/>
                </a:ext>
              </a:extLst>
            </p:cNvPr>
            <p:cNvSpPr>
              <a:spLocks noGrp="1" noRot="1" noMove="1" noResize="1" noEditPoints="1" noAdjustHandles="1" noChangeArrowheads="1" noChangeShapeType="1"/>
            </p:cNvSpPr>
            <p:nvPr/>
          </p:nvSpPr>
          <p:spPr>
            <a:xfrm rot="2590484">
              <a:off x="9948512" y="5680756"/>
              <a:ext cx="495443" cy="495443"/>
            </a:xfrm>
            <a:custGeom>
              <a:avLst/>
              <a:gdLst/>
              <a:ahLst/>
              <a:cxnLst/>
              <a:rect l="l" t="t" r="r" b="b"/>
              <a:pathLst>
                <a:path w="660591" h="660591">
                  <a:moveTo>
                    <a:pt x="0" y="0"/>
                  </a:moveTo>
                  <a:lnTo>
                    <a:pt x="660591" y="0"/>
                  </a:lnTo>
                  <a:lnTo>
                    <a:pt x="660591" y="660591"/>
                  </a:lnTo>
                  <a:lnTo>
                    <a:pt x="0" y="66059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3">
              <a:extLst>
                <a:ext uri="{FF2B5EF4-FFF2-40B4-BE49-F238E27FC236}">
                  <a16:creationId xmlns:a16="http://schemas.microsoft.com/office/drawing/2014/main" id="{E6ADBDAB-30B5-39C8-AB96-8B32C1F152A9}"/>
                </a:ext>
              </a:extLst>
            </p:cNvPr>
            <p:cNvSpPr>
              <a:spLocks noGrp="1" noRot="1" noMove="1" noResize="1" noEditPoints="1" noAdjustHandles="1" noChangeArrowheads="1" noChangeShapeType="1"/>
            </p:cNvSpPr>
            <p:nvPr/>
          </p:nvSpPr>
          <p:spPr>
            <a:xfrm>
              <a:off x="9717869" y="6427418"/>
              <a:ext cx="350154" cy="350154"/>
            </a:xfrm>
            <a:custGeom>
              <a:avLst/>
              <a:gdLst/>
              <a:ahLst/>
              <a:cxnLst/>
              <a:rect l="l" t="t" r="r" b="b"/>
              <a:pathLst>
                <a:path w="466872" h="466872">
                  <a:moveTo>
                    <a:pt x="0" y="0"/>
                  </a:moveTo>
                  <a:lnTo>
                    <a:pt x="466872" y="0"/>
                  </a:lnTo>
                  <a:lnTo>
                    <a:pt x="466872" y="466872"/>
                  </a:lnTo>
                  <a:lnTo>
                    <a:pt x="0" y="46687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Freeform 18">
            <a:extLst>
              <a:ext uri="{FF2B5EF4-FFF2-40B4-BE49-F238E27FC236}">
                <a16:creationId xmlns:a16="http://schemas.microsoft.com/office/drawing/2014/main" id="{72FB2937-D0C4-A585-9AE2-4BCDE4E1D427}"/>
              </a:ext>
            </a:extLst>
          </p:cNvPr>
          <p:cNvSpPr>
            <a:spLocks noGrp="1" noRot="1" noMove="1" noResize="1" noEditPoints="1" noAdjustHandles="1" noChangeArrowheads="1" noChangeShapeType="1"/>
          </p:cNvSpPr>
          <p:nvPr/>
        </p:nvSpPr>
        <p:spPr>
          <a:xfrm>
            <a:off x="10673858" y="5139455"/>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a:extLst>
              <a:ext uri="{FF2B5EF4-FFF2-40B4-BE49-F238E27FC236}">
                <a16:creationId xmlns:a16="http://schemas.microsoft.com/office/drawing/2014/main" id="{5D68300C-A666-2014-DFC8-6814EC7917A0}"/>
              </a:ext>
            </a:extLst>
          </p:cNvPr>
          <p:cNvSpPr>
            <a:spLocks noGrp="1" noRot="1" noMove="1" noResize="1" noEditPoints="1" noAdjustHandles="1" noChangeArrowheads="1" noChangeShapeType="1"/>
          </p:cNvSpPr>
          <p:nvPr/>
        </p:nvSpPr>
        <p:spPr>
          <a:xfrm>
            <a:off x="10608044" y="5839223"/>
            <a:ext cx="609310" cy="789529"/>
          </a:xfrm>
          <a:custGeom>
            <a:avLst/>
            <a:gdLst/>
            <a:ahLst/>
            <a:cxnLst/>
            <a:rect l="l" t="t" r="r" b="b"/>
            <a:pathLst>
              <a:path w="609310" h="789529">
                <a:moveTo>
                  <a:pt x="0" y="0"/>
                </a:moveTo>
                <a:lnTo>
                  <a:pt x="609310" y="0"/>
                </a:lnTo>
                <a:lnTo>
                  <a:pt x="609310" y="789528"/>
                </a:lnTo>
                <a:lnTo>
                  <a:pt x="0" y="789528"/>
                </a:lnTo>
                <a:lnTo>
                  <a:pt x="0" y="0"/>
                </a:lnTo>
                <a:close/>
              </a:path>
            </a:pathLst>
          </a:custGeom>
          <a:blipFill>
            <a:blip r:embed="rId1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TextBox 24">
            <a:extLst>
              <a:ext uri="{FF2B5EF4-FFF2-40B4-BE49-F238E27FC236}">
                <a16:creationId xmlns:a16="http://schemas.microsoft.com/office/drawing/2014/main" id="{4F0A8BA2-9BFA-FD21-BF07-1966C5CB955F}"/>
              </a:ext>
            </a:extLst>
          </p:cNvPr>
          <p:cNvSpPr txBox="1"/>
          <p:nvPr/>
        </p:nvSpPr>
        <p:spPr>
          <a:xfrm>
            <a:off x="2215434" y="1371923"/>
            <a:ext cx="7761132" cy="936154"/>
          </a:xfrm>
          <a:prstGeom prst="rect">
            <a:avLst/>
          </a:prstGeom>
        </p:spPr>
        <p:txBody>
          <a:bodyPr lIns="0" tIns="0" rIns="0" bIns="0" rtlCol="0" anchor="t">
            <a:spAutoFit/>
          </a:bodyPr>
          <a:lstStyle/>
          <a:p>
            <a:pPr marL="0" marR="0" lvl="0" indent="0" algn="ctr" defTabSz="857250" rtl="0" eaLnBrk="1" fontAlgn="auto" latinLnBrk="0" hangingPunct="1">
              <a:lnSpc>
                <a:spcPts val="7283"/>
              </a:lnSpc>
              <a:spcBef>
                <a:spcPts val="0"/>
              </a:spcBef>
              <a:spcAft>
                <a:spcPts val="0"/>
              </a:spcAft>
              <a:buClrTx/>
              <a:buSzTx/>
              <a:buFontTx/>
              <a:buNone/>
              <a:tabLst/>
              <a:defRPr/>
            </a:pPr>
            <a:r>
              <a:rPr kumimoji="0" lang="en-US" sz="5370" b="1" i="0" u="none" strike="noStrike" kern="1200" cap="none" spc="0" normalizeH="0" baseline="0" noProof="0" dirty="0">
                <a:ln>
                  <a:noFill/>
                </a:ln>
                <a:solidFill>
                  <a:srgbClr val="000000"/>
                </a:solidFill>
                <a:effectLst/>
                <a:uLnTx/>
                <a:uFillTx/>
                <a:latin typeface="Poppins Bold"/>
                <a:ea typeface="+mn-ea"/>
                <a:cs typeface="+mn-cs"/>
              </a:rPr>
              <a:t>UNDERSTANDING</a:t>
            </a:r>
            <a:r>
              <a:rPr kumimoji="0" lang="en-US" sz="7283" b="1" i="0" u="none" strike="noStrike" kern="1200" cap="none" spc="0" normalizeH="0" baseline="0" noProof="0" dirty="0">
                <a:ln>
                  <a:noFill/>
                </a:ln>
                <a:solidFill>
                  <a:srgbClr val="000000"/>
                </a:solidFill>
                <a:effectLst/>
                <a:uLnTx/>
                <a:uFillTx/>
                <a:latin typeface="Poppins Bold"/>
                <a:ea typeface="+mn-ea"/>
                <a:cs typeface="+mn-cs"/>
              </a:rPr>
              <a:t> </a:t>
            </a:r>
          </a:p>
        </p:txBody>
      </p:sp>
      <p:sp>
        <p:nvSpPr>
          <p:cNvPr id="49" name="TextBox 25">
            <a:extLst>
              <a:ext uri="{FF2B5EF4-FFF2-40B4-BE49-F238E27FC236}">
                <a16:creationId xmlns:a16="http://schemas.microsoft.com/office/drawing/2014/main" id="{41B839FC-0DCC-8327-44B6-C9E9CAA9B1BB}"/>
              </a:ext>
            </a:extLst>
          </p:cNvPr>
          <p:cNvSpPr txBox="1"/>
          <p:nvPr/>
        </p:nvSpPr>
        <p:spPr>
          <a:xfrm>
            <a:off x="2255771" y="2212125"/>
            <a:ext cx="7761132" cy="711733"/>
          </a:xfrm>
          <a:prstGeom prst="rect">
            <a:avLst/>
          </a:prstGeom>
        </p:spPr>
        <p:txBody>
          <a:bodyPr lIns="0" tIns="0" rIns="0" bIns="0" rtlCol="0" anchor="t">
            <a:spAutoFit/>
          </a:bodyPr>
          <a:lstStyle/>
          <a:p>
            <a:pPr marL="0" marR="0" lvl="0" indent="0" algn="ctr" defTabSz="857250" rtl="0" eaLnBrk="1" fontAlgn="auto" latinLnBrk="0" hangingPunct="1">
              <a:lnSpc>
                <a:spcPts val="525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C22A62"/>
                </a:solidFill>
                <a:effectLst/>
                <a:uLnTx/>
                <a:uFillTx/>
                <a:latin typeface="Pacifico" panose="00000500000000000000" pitchFamily="2" charset="0"/>
                <a:ea typeface="+mn-ea"/>
                <a:cs typeface="+mn-cs"/>
              </a:rPr>
              <a:t>Apprenticeships</a:t>
            </a:r>
          </a:p>
        </p:txBody>
      </p:sp>
      <p:pic>
        <p:nvPicPr>
          <p:cNvPr id="5" name="Recorded Sound">
            <a:hlinkClick r:id="" action="ppaction://media"/>
            <a:extLst>
              <a:ext uri="{FF2B5EF4-FFF2-40B4-BE49-F238E27FC236}">
                <a16:creationId xmlns:a16="http://schemas.microsoft.com/office/drawing/2014/main" id="{8066CC48-6843-5F19-6F19-1E5D60C5CF48}"/>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508986" y="6167972"/>
            <a:ext cx="609600" cy="609600"/>
          </a:xfrm>
          <a:prstGeom prst="rect">
            <a:avLst/>
          </a:prstGeom>
        </p:spPr>
      </p:pic>
    </p:spTree>
    <p:extLst>
      <p:ext uri="{BB962C8B-B14F-4D97-AF65-F5344CB8AC3E}">
        <p14:creationId xmlns:p14="http://schemas.microsoft.com/office/powerpoint/2010/main" val="594261638"/>
      </p:ext>
    </p:extLst>
  </p:cSld>
  <p:clrMapOvr>
    <a:masterClrMapping/>
  </p:clrMapOvr>
  <mc:AlternateContent xmlns:mc="http://schemas.openxmlformats.org/markup-compatibility/2006">
    <mc:Choice xmlns:p14="http://schemas.microsoft.com/office/powerpoint/2010/main" Requires="p14">
      <p:transition spd="slow" p14:dur="2000" advTm="5000"/>
    </mc:Choice>
    <mc:Fallback>
      <p:transition spd="slow"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4314340E-A479-345C-B163-6E00DE15D8E3}"/>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78734C47-6922-2FE5-8E6C-D5AA8DAAA087}"/>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6D309B21-8737-73A1-6A57-9F211B912245}"/>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5647335F-BB27-BCCA-92AC-8DE72FC52385}"/>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00FF6CC2-9271-AB16-43D8-7DD84D40560E}"/>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FF0A0028-CAAE-FD23-BDD4-6FA8DE92EF9D}"/>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573461F6-A271-4E76-10B0-269C77176739}"/>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729C4F58-CFC0-D7E7-F88A-A02898ED85E8}"/>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435AF20E-817E-EC54-69E7-9E2004A1DCB2}"/>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EE72C9B4-8885-9D0A-2AB4-993031A05436}"/>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CE9FB25A-F311-270D-86B0-8E061E9B76D5}"/>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0451CF69-BC76-31B2-834C-7C4D3A5CDCF5}"/>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10CB8718-168A-8A4C-A5DB-7CF2860ECCD9}"/>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81CAF9B7-A8D9-2F7F-A8A3-B5C31DF181F0}"/>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56A886E1-10DF-1000-0554-66AF89AB573D}"/>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2D4B3827-E602-36A1-8AB0-9ECB499BE130}"/>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6D18FF06-5C1F-6F58-F93E-DBA864E3A09E}"/>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lang="en-GB" sz="3600" b="1" dirty="0">
                <a:solidFill>
                  <a:prstClr val="black"/>
                </a:solidFill>
                <a:latin typeface="Calibri"/>
                <a:cs typeface="Poppins Bold" panose="020B0604020202020204" charset="0"/>
              </a:rPr>
              <a:t>1</a:t>
            </a: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	How many days a week do apprentices work?</a:t>
            </a:r>
          </a:p>
        </p:txBody>
      </p:sp>
      <p:sp>
        <p:nvSpPr>
          <p:cNvPr id="4" name="Title 13">
            <a:extLst>
              <a:ext uri="{FF2B5EF4-FFF2-40B4-BE49-F238E27FC236}">
                <a16:creationId xmlns:a16="http://schemas.microsoft.com/office/drawing/2014/main" id="{A717BB9E-341D-F999-4D57-301E7E74704D}"/>
              </a:ext>
            </a:extLst>
          </p:cNvPr>
          <p:cNvSpPr txBox="1">
            <a:spLocks/>
          </p:cNvSpPr>
          <p:nvPr/>
        </p:nvSpPr>
        <p:spPr>
          <a:xfrm>
            <a:off x="1524001" y="3083604"/>
            <a:ext cx="9543598" cy="3285234"/>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2</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4</a:t>
            </a:r>
          </a:p>
        </p:txBody>
      </p:sp>
      <p:pic>
        <p:nvPicPr>
          <p:cNvPr id="2" name="Recorded Sound">
            <a:hlinkClick r:id="" action="ppaction://media"/>
            <a:extLst>
              <a:ext uri="{FF2B5EF4-FFF2-40B4-BE49-F238E27FC236}">
                <a16:creationId xmlns:a16="http://schemas.microsoft.com/office/drawing/2014/main" id="{8C58F977-1A8B-BD44-4341-D5C8D464730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28321" y="6018839"/>
            <a:ext cx="609600" cy="609600"/>
          </a:xfrm>
          <a:prstGeom prst="rect">
            <a:avLst/>
          </a:prstGeom>
        </p:spPr>
      </p:pic>
    </p:spTree>
    <p:extLst>
      <p:ext uri="{BB962C8B-B14F-4D97-AF65-F5344CB8AC3E}">
        <p14:creationId xmlns:p14="http://schemas.microsoft.com/office/powerpoint/2010/main" val="251646548"/>
      </p:ext>
    </p:extLst>
  </p:cSld>
  <p:clrMapOvr>
    <a:masterClrMapping/>
  </p:clrMapOvr>
  <mc:AlternateContent xmlns:mc="http://schemas.openxmlformats.org/markup-compatibility/2006">
    <mc:Choice xmlns:p14="http://schemas.microsoft.com/office/powerpoint/2010/main" Requires="p14">
      <p:transition spd="slow" p14:dur="2000" advTm="17000"/>
    </mc:Choice>
    <mc:Fallback>
      <p:transition spd="slow" advTm="1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7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40DB260F-B778-46F0-E35D-E269FE1F9B88}"/>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DF977097-BBDE-BB15-69C7-E80BBBD08CB4}"/>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C3C5289F-2B10-C204-EFFC-7868E919A01D}"/>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66596E60-4670-EF38-F6FA-BF3EAE070CC5}"/>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4DD5AB4C-81D2-72A5-946E-D57F86A0341C}"/>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B33AD18A-C268-158A-C583-CC2408029DCD}"/>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2DAD4ED2-768E-3A4F-8A27-E50EBBD96C55}"/>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BDA6B5A5-01E9-CE65-B734-8452607AB8DF}"/>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07F795F7-50B2-8B51-53A0-91095FA1D96C}"/>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09F4643F-2A85-0D88-6B85-758C56005835}"/>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18661A17-1757-FF99-9C73-5D370DF4312D}"/>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B0599FE2-E610-BACE-541D-3F0925FCDE0D}"/>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BCC62DC4-13FD-37D1-628D-03BE6D1D197B}"/>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7F38F950-E8C1-B6F4-A117-E4733EB268D5}"/>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84E02A0D-31EB-1662-BEBA-9C995AE95636}"/>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71C5EFA3-9ADE-FFEE-7140-FCB27AFE5EF7}"/>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8571A2B9-91BC-9D4A-D629-EBEC740F9224}"/>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lang="en-GB" sz="3600" b="1" dirty="0">
                <a:solidFill>
                  <a:prstClr val="black"/>
                </a:solidFill>
                <a:latin typeface="Calibri"/>
                <a:cs typeface="Poppins Bold" panose="020B0604020202020204" charset="0"/>
              </a:rPr>
              <a:t>2</a:t>
            </a: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	What is the highest level of apprenticeship equivalent to?</a:t>
            </a:r>
          </a:p>
        </p:txBody>
      </p:sp>
      <p:sp>
        <p:nvSpPr>
          <p:cNvPr id="4" name="Title 13">
            <a:extLst>
              <a:ext uri="{FF2B5EF4-FFF2-40B4-BE49-F238E27FC236}">
                <a16:creationId xmlns:a16="http://schemas.microsoft.com/office/drawing/2014/main" id="{496B70F6-F3E4-2A35-0E11-C0D70B5AAA4B}"/>
              </a:ext>
            </a:extLst>
          </p:cNvPr>
          <p:cNvSpPr txBox="1">
            <a:spLocks/>
          </p:cNvSpPr>
          <p:nvPr/>
        </p:nvSpPr>
        <p:spPr>
          <a:xfrm>
            <a:off x="1524001" y="3083604"/>
            <a:ext cx="9543598" cy="3285234"/>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A-Levels</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GCSEs</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Masters Degrees</a:t>
            </a:r>
            <a:endPar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ct val="0"/>
              </a:spcBef>
              <a:spcAft>
                <a:spcPts val="80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Primary School</a:t>
            </a:r>
          </a:p>
        </p:txBody>
      </p:sp>
      <p:pic>
        <p:nvPicPr>
          <p:cNvPr id="2" name="Recorded Sound">
            <a:hlinkClick r:id="" action="ppaction://media"/>
            <a:extLst>
              <a:ext uri="{FF2B5EF4-FFF2-40B4-BE49-F238E27FC236}">
                <a16:creationId xmlns:a16="http://schemas.microsoft.com/office/drawing/2014/main" id="{6BA6AAB4-7666-0EAC-8A2E-0772CA43A59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61275" y="6018839"/>
            <a:ext cx="609600" cy="609600"/>
          </a:xfrm>
          <a:prstGeom prst="rect">
            <a:avLst/>
          </a:prstGeom>
        </p:spPr>
      </p:pic>
    </p:spTree>
    <p:extLst>
      <p:ext uri="{BB962C8B-B14F-4D97-AF65-F5344CB8AC3E}">
        <p14:creationId xmlns:p14="http://schemas.microsoft.com/office/powerpoint/2010/main" val="2038589330"/>
      </p:ext>
    </p:extLst>
  </p:cSld>
  <p:clrMapOvr>
    <a:masterClrMapping/>
  </p:clrMapOvr>
  <mc:AlternateContent xmlns:mc="http://schemas.openxmlformats.org/markup-compatibility/2006">
    <mc:Choice xmlns:p14="http://schemas.microsoft.com/office/powerpoint/2010/main" Requires="p14">
      <p:transition spd="slow" p14:dur="2000" advTm="20000"/>
    </mc:Choice>
    <mc:Fallback>
      <p:transition spd="slow"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0764C4CD-45DD-7664-28C4-F071DFE1E613}"/>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B84C9FB6-6C9E-9717-91AA-19E01054276A}"/>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BBE58068-765E-D438-136C-1ADF0463B4A9}"/>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423A9152-681C-FCE2-04E4-03F94A9CA355}"/>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7937FC94-B7C0-DC04-5A72-4814C043D0FF}"/>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0936F763-0C24-6864-A41D-C5F0CDFDB761}"/>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CEA475D1-28A0-CFA1-858C-AB4D71C5470C}"/>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88ABA3AB-6CA6-8EB8-5120-8C9F321EE0CF}"/>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F863669F-4421-A88B-CB69-DEBE50A0AF9F}"/>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C84DA43C-47DE-50FB-F5FB-9905BAD04A54}"/>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0E26DD9D-C874-9F54-E4CA-89246F099C28}"/>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FE528E61-6FC5-B5CA-1321-4D9ACBA42295}"/>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C06CEE4E-2028-BE16-C41A-30493A440CEA}"/>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244022F8-B337-29C6-6BAA-ED35772273ED}"/>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A34A225B-C0BF-8F69-82BA-089DCDDCFABE}"/>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BEC1154F-00D7-76BB-3A86-6C3096C29BCB}"/>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1F923F5E-1B87-9D3E-9FA6-6AF43906145B}"/>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4.	Which of the following is NOT a real apprenticeship sector?</a:t>
            </a:r>
          </a:p>
        </p:txBody>
      </p:sp>
      <p:sp>
        <p:nvSpPr>
          <p:cNvPr id="4" name="Title 13">
            <a:extLst>
              <a:ext uri="{FF2B5EF4-FFF2-40B4-BE49-F238E27FC236}">
                <a16:creationId xmlns:a16="http://schemas.microsoft.com/office/drawing/2014/main" id="{49A05D52-DE2D-B51A-6496-85F52D933835}"/>
              </a:ext>
            </a:extLst>
          </p:cNvPr>
          <p:cNvSpPr txBox="1">
            <a:spLocks/>
          </p:cNvSpPr>
          <p:nvPr/>
        </p:nvSpPr>
        <p:spPr>
          <a:xfrm>
            <a:off x="961115" y="2996084"/>
            <a:ext cx="10294712" cy="3183342"/>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Vehicle &amp; Transport</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Health &amp; Wellbeing</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Creative &amp; Design</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Music &amp; Performance</a:t>
            </a:r>
            <a:endPar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Recorded Sound">
            <a:hlinkClick r:id="" action="ppaction://media"/>
            <a:extLst>
              <a:ext uri="{FF2B5EF4-FFF2-40B4-BE49-F238E27FC236}">
                <a16:creationId xmlns:a16="http://schemas.microsoft.com/office/drawing/2014/main" id="{FA60C884-C92D-31C8-C4BE-1CC619A5702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326573" y="6064038"/>
            <a:ext cx="609600" cy="609600"/>
          </a:xfrm>
          <a:prstGeom prst="rect">
            <a:avLst/>
          </a:prstGeom>
        </p:spPr>
      </p:pic>
    </p:spTree>
    <p:extLst>
      <p:ext uri="{BB962C8B-B14F-4D97-AF65-F5344CB8AC3E}">
        <p14:creationId xmlns:p14="http://schemas.microsoft.com/office/powerpoint/2010/main" val="2143693659"/>
      </p:ext>
    </p:extLst>
  </p:cSld>
  <p:clrMapOvr>
    <a:masterClrMapping/>
  </p:clrMapOvr>
  <mc:AlternateContent xmlns:mc="http://schemas.openxmlformats.org/markup-compatibility/2006">
    <mc:Choice xmlns:p14="http://schemas.microsoft.com/office/powerpoint/2010/main" Requires="p14">
      <p:transition spd="slow" p14:dur="2000" advTm="21000"/>
    </mc:Choice>
    <mc:Fallback>
      <p:transition spd="slow" advTm="21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EFA24C10-CA68-FBF5-292A-BC4F23B9691E}"/>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EB363CAD-8360-2385-0C8E-16D8B642623C}"/>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4FAE8E11-2409-2067-1B8F-BE895A2F98DE}"/>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496FFD9B-CB3E-3C08-B96E-A0DEF5AF9EFA}"/>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056DFC36-2366-30CE-FA7D-FB795CB3DE0B}"/>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D4C5EA22-320B-0532-1CF4-52A9E6804B6C}"/>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CE32D4D5-7772-B092-6A31-AF835B355C11}"/>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50CF7AAB-8EF5-16D7-BB89-C9C27A930FC3}"/>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57C9E44C-4182-4029-1BF6-FC190CA3B57D}"/>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BD91EB8A-C5B2-9786-6CFF-DBEED476DEAD}"/>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07600E07-86A6-0088-41F6-FE52B79BD693}"/>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8C969BA5-697D-05C9-1DC0-5F13E4E5C2B6}"/>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FEF90C6F-AF61-7539-2485-D5B3154F7F69}"/>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65F5E925-9DF2-23C2-C0A2-767014750CC4}"/>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A6C3334D-4496-2155-6BB8-0F4375384C86}"/>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505568E2-D6A1-F01D-16BD-363F473F80DA}"/>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5416E601-C3E7-4BB3-833D-533A386E9860}"/>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5.	What is the minimum wage an apprentice can be paid after completing their first year?</a:t>
            </a:r>
          </a:p>
        </p:txBody>
      </p:sp>
      <p:sp>
        <p:nvSpPr>
          <p:cNvPr id="4" name="Title 13">
            <a:extLst>
              <a:ext uri="{FF2B5EF4-FFF2-40B4-BE49-F238E27FC236}">
                <a16:creationId xmlns:a16="http://schemas.microsoft.com/office/drawing/2014/main" id="{A57A40FC-D0B7-9879-CC29-D604E2250672}"/>
              </a:ext>
            </a:extLst>
          </p:cNvPr>
          <p:cNvSpPr txBox="1">
            <a:spLocks/>
          </p:cNvSpPr>
          <p:nvPr/>
        </p:nvSpPr>
        <p:spPr>
          <a:xfrm>
            <a:off x="587829" y="3185496"/>
            <a:ext cx="11324374" cy="3183342"/>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spcBef>
                <a:spcPct val="0"/>
              </a:spcBef>
              <a:spcAft>
                <a:spcPts val="0"/>
              </a:spcAft>
              <a:buClrTx/>
              <a:buSzTx/>
              <a:buFont typeface="+mj-lt"/>
              <a:buAutoNum type="alphaLcParenR"/>
              <a:tabLst/>
              <a:defRPr/>
            </a:pPr>
            <a:r>
              <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rPr>
              <a:t>It depends how good the apprentice is</a:t>
            </a:r>
          </a:p>
          <a:p>
            <a:pPr marL="342900" marR="0" lvl="0" indent="-342900" algn="l" defTabSz="914400" rtl="0" eaLnBrk="1" fontAlgn="auto" latinLnBrk="0" hangingPunct="1">
              <a:spcBef>
                <a:spcPct val="0"/>
              </a:spcBef>
              <a:spcAft>
                <a:spcPts val="0"/>
              </a:spcAft>
              <a:buClrTx/>
              <a:buSzTx/>
              <a:buFont typeface="+mj-lt"/>
              <a:buAutoNum type="alphaLcParenR"/>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spcBef>
                <a:spcPct val="0"/>
              </a:spcBef>
              <a:spcAft>
                <a:spcPts val="0"/>
              </a:spcAft>
              <a:buClrTx/>
              <a:buSzTx/>
              <a:buFont typeface="+mj-lt"/>
              <a:buAutoNum type="alphaLcParenR"/>
              <a:tabLst/>
              <a:defRPr/>
            </a:pPr>
            <a:r>
              <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rPr>
              <a:t>£8 an hour</a:t>
            </a:r>
          </a:p>
          <a:p>
            <a:pPr marL="342900" marR="0" lvl="0" indent="-342900" algn="l" defTabSz="914400" rtl="0" eaLnBrk="1" fontAlgn="auto" latinLnBrk="0" hangingPunct="1">
              <a:spcBef>
                <a:spcPct val="0"/>
              </a:spcBef>
              <a:spcAft>
                <a:spcPts val="0"/>
              </a:spcAft>
              <a:buClrTx/>
              <a:buSzTx/>
              <a:buFont typeface="+mj-lt"/>
              <a:buAutoNum type="alphaLcParenR"/>
              <a:tabLst/>
              <a:defRPr/>
            </a:pPr>
            <a:endPar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spcBef>
                <a:spcPct val="0"/>
              </a:spcBef>
              <a:spcAft>
                <a:spcPts val="0"/>
              </a:spcAft>
              <a:buClrTx/>
              <a:buSzTx/>
              <a:buFont typeface="+mj-lt"/>
              <a:buAutoNum type="alphaLcParenR"/>
              <a:tabLst/>
              <a:defRPr/>
            </a:pPr>
            <a:r>
              <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company</a:t>
            </a:r>
            <a:r>
              <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rPr>
              <a:t> can pay whatever they want</a:t>
            </a:r>
          </a:p>
          <a:p>
            <a:pPr marL="342900" marR="0" lvl="0" indent="-342900" algn="l" defTabSz="914400" rtl="0" eaLnBrk="1" fontAlgn="auto" latinLnBrk="0" hangingPunct="1">
              <a:spcBef>
                <a:spcPct val="0"/>
              </a:spcBef>
              <a:spcAft>
                <a:spcPts val="0"/>
              </a:spcAft>
              <a:buClrTx/>
              <a:buSzTx/>
              <a:buFont typeface="+mj-lt"/>
              <a:buAutoNum type="alphaLcParenR"/>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spcBef>
                <a:spcPct val="0"/>
              </a:spcBef>
              <a:spcAft>
                <a:spcPts val="800"/>
              </a:spcAft>
              <a:buClrTx/>
              <a:buSzTx/>
              <a:buFont typeface="+mj-lt"/>
              <a:buAutoNum type="alphaLcParenR"/>
              <a:tabLst/>
              <a:defRPr/>
            </a:pPr>
            <a:r>
              <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The minimum wage for the apprentice’s age</a:t>
            </a:r>
            <a:endPar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5" name="Recorded Sound">
            <a:hlinkClick r:id="" action="ppaction://media"/>
            <a:extLst>
              <a:ext uri="{FF2B5EF4-FFF2-40B4-BE49-F238E27FC236}">
                <a16:creationId xmlns:a16="http://schemas.microsoft.com/office/drawing/2014/main" id="{4C6B30C6-FB70-F623-D702-A7CAA5C0321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320685" y="6064038"/>
            <a:ext cx="609600" cy="609600"/>
          </a:xfrm>
          <a:prstGeom prst="rect">
            <a:avLst/>
          </a:prstGeom>
        </p:spPr>
      </p:pic>
    </p:spTree>
    <p:extLst>
      <p:ext uri="{BB962C8B-B14F-4D97-AF65-F5344CB8AC3E}">
        <p14:creationId xmlns:p14="http://schemas.microsoft.com/office/powerpoint/2010/main" val="1456363449"/>
      </p:ext>
    </p:extLst>
  </p:cSld>
  <p:clrMapOvr>
    <a:masterClrMapping/>
  </p:clrMapOvr>
  <mc:AlternateContent xmlns:mc="http://schemas.openxmlformats.org/markup-compatibility/2006">
    <mc:Choice xmlns:p14="http://schemas.microsoft.com/office/powerpoint/2010/main" Requires="p14">
      <p:transition spd="slow" p14:dur="2000" advTm="27000"/>
    </mc:Choice>
    <mc:Fallback>
      <p:transition spd="slow" advTm="27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984C5FA2-0375-8F32-15C3-DEC69B76D25D}"/>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224ED70F-84DC-A26C-7AF6-67923720FAA6}"/>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2FA787FF-2C90-B6C2-0A13-FD7AAA6D43FF}"/>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2A4F80BD-7670-7F6D-EBF4-6E30B0902735}"/>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D7A10609-73BC-B00D-36A8-6F09E353D8E4}"/>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71E66F91-630C-F904-D6E7-B59AF4E59CBB}"/>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5AD83CD3-1A78-E97D-DF4A-DCEF770386A9}"/>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2090E663-AEAE-BB8F-294B-D47EFD09E63B}"/>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95298C90-D747-6118-C569-3EBED1B0B145}"/>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A9040A7D-AB9F-6ABC-44B3-16EDC4F3F9D8}"/>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628DBA89-2CEC-A02E-C993-36049F07A033}"/>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1A3941C5-E07A-BE50-4E6F-AF78E865E051}"/>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14930D19-308B-1141-90D1-43D04A507B63}"/>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4C8CD38A-F94B-1754-D1E8-7E096896FEFB}"/>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E16AF202-B2EC-F8C9-537D-8BED6A4B46ED}"/>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65A5696A-3863-8BF3-7CB9-23FD10622EA0}"/>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19B840F1-B031-5CDB-E470-DE3E57280F31}"/>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lang="en-GB" sz="3600" b="1" dirty="0">
                <a:solidFill>
                  <a:prstClr val="black"/>
                </a:solidFill>
                <a:latin typeface="Calibri"/>
                <a:cs typeface="Poppins Bold" panose="020B0604020202020204" charset="0"/>
              </a:rPr>
              <a:t>6</a:t>
            </a: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	Which of the following is NOT an example of an apprenticeship in the Animal, Environment, and Animal Care Sector?</a:t>
            </a:r>
          </a:p>
        </p:txBody>
      </p:sp>
      <p:sp>
        <p:nvSpPr>
          <p:cNvPr id="4" name="Title 13">
            <a:extLst>
              <a:ext uri="{FF2B5EF4-FFF2-40B4-BE49-F238E27FC236}">
                <a16:creationId xmlns:a16="http://schemas.microsoft.com/office/drawing/2014/main" id="{A1DEBE35-97B0-D083-D420-D4A5759C64D4}"/>
              </a:ext>
            </a:extLst>
          </p:cNvPr>
          <p:cNvSpPr txBox="1">
            <a:spLocks/>
          </p:cNvSpPr>
          <p:nvPr/>
        </p:nvSpPr>
        <p:spPr>
          <a:xfrm>
            <a:off x="961115" y="2996084"/>
            <a:ext cx="10294712" cy="3183342"/>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Florist</a:t>
            </a:r>
            <a:endPar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Golf Greenkeeper</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Thatcher</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latin typeface="Calibri" panose="020F0502020204030204" pitchFamily="34" charset="0"/>
                <a:ea typeface="Calibri" panose="020F0502020204030204" pitchFamily="34" charset="0"/>
                <a:cs typeface="Times New Roman" panose="02020603050405020304" pitchFamily="18" charset="0"/>
              </a:rPr>
              <a:t>Countryside Worker</a:t>
            </a:r>
            <a:endParaRPr kumimoji="0" lang="en-GB" sz="3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Recorded Sound">
            <a:hlinkClick r:id="" action="ppaction://media"/>
            <a:extLst>
              <a:ext uri="{FF2B5EF4-FFF2-40B4-BE49-F238E27FC236}">
                <a16:creationId xmlns:a16="http://schemas.microsoft.com/office/drawing/2014/main" id="{97958AFD-579C-8ADC-7D2A-1C977F8F730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83029" y="6018839"/>
            <a:ext cx="609600" cy="609600"/>
          </a:xfrm>
          <a:prstGeom prst="rect">
            <a:avLst/>
          </a:prstGeom>
        </p:spPr>
      </p:pic>
    </p:spTree>
    <p:extLst>
      <p:ext uri="{BB962C8B-B14F-4D97-AF65-F5344CB8AC3E}">
        <p14:creationId xmlns:p14="http://schemas.microsoft.com/office/powerpoint/2010/main" val="2693181976"/>
      </p:ext>
    </p:extLst>
  </p:cSld>
  <p:clrMapOvr>
    <a:masterClrMapping/>
  </p:clrMapOvr>
  <mc:AlternateContent xmlns:mc="http://schemas.openxmlformats.org/markup-compatibility/2006">
    <mc:Choice xmlns:p14="http://schemas.microsoft.com/office/powerpoint/2010/main" Requires="p14">
      <p:transition spd="slow" p14:dur="2000" advTm="25000"/>
    </mc:Choice>
    <mc:Fallback>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5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814DE1F8-671E-309C-5A26-2C1C54C44537}"/>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46A0E761-6578-C569-6C9E-914FF3296095}"/>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1635FEB3-9FD9-64A6-F194-4B4D974A91E9}"/>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7A7DB76E-C06E-14A7-3BDD-E2299CC08C97}"/>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04AF19E2-6525-DC49-8DAA-C0669146490C}"/>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8A818808-8F41-F74A-FA96-FF9FD4B090E4}"/>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61BE7CC2-F0EF-A492-B730-E28703580330}"/>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FF2C9B42-545A-6E5F-59CA-1596E3C69A2F}"/>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7CFCE7A4-0777-18DA-87D1-F17523A5DA7D}"/>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CBBF09D3-D354-55CE-594B-01CE983AFD53}"/>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C0026B47-B38E-410D-A4CC-B984CDA4E474}"/>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D4B7F53A-6D2F-13FE-F63D-13F06E8F286A}"/>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89DFB6F1-1684-D036-B731-0999E50EEAF3}"/>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F254C253-CFEF-4AD3-3CDA-20F5F2960917}"/>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9D13E80E-68B7-3992-965B-63D0D7D728F1}"/>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3EE2D236-77F3-36B2-876F-D276D462084F}"/>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0CF0E930-DB10-CB31-1029-8F36ABD6E715}"/>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7.	Which of the following is NOT an example of an apprenticeship in the Transport and Logistics Sector?</a:t>
            </a:r>
          </a:p>
        </p:txBody>
      </p:sp>
      <p:sp>
        <p:nvSpPr>
          <p:cNvPr id="4" name="Title 13">
            <a:extLst>
              <a:ext uri="{FF2B5EF4-FFF2-40B4-BE49-F238E27FC236}">
                <a16:creationId xmlns:a16="http://schemas.microsoft.com/office/drawing/2014/main" id="{D0E81AAB-AEB4-6CC5-5567-DD624C23383A}"/>
              </a:ext>
            </a:extLst>
          </p:cNvPr>
          <p:cNvSpPr txBox="1">
            <a:spLocks/>
          </p:cNvSpPr>
          <p:nvPr/>
        </p:nvSpPr>
        <p:spPr>
          <a:xfrm>
            <a:off x="961115" y="2996084"/>
            <a:ext cx="10294712" cy="3183342"/>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Boatmaster</a:t>
            </a:r>
            <a:endPar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Cabin Crew</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Train Driver</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latin typeface="Calibri" panose="020F0502020204030204" pitchFamily="34" charset="0"/>
                <a:ea typeface="Calibri" panose="020F0502020204030204" pitchFamily="34" charset="0"/>
                <a:cs typeface="Times New Roman" panose="02020603050405020304" pitchFamily="18" charset="0"/>
              </a:rPr>
              <a:t>Junior Estate Agent</a:t>
            </a:r>
            <a:endParaRPr kumimoji="0" lang="en-GB" sz="3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Recorded Sound">
            <a:hlinkClick r:id="" action="ppaction://media"/>
            <a:extLst>
              <a:ext uri="{FF2B5EF4-FFF2-40B4-BE49-F238E27FC236}">
                <a16:creationId xmlns:a16="http://schemas.microsoft.com/office/drawing/2014/main" id="{DA6D1FC6-6E99-974D-91EE-CB7D0371EA9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69793" y="5946356"/>
            <a:ext cx="609600" cy="609600"/>
          </a:xfrm>
          <a:prstGeom prst="rect">
            <a:avLst/>
          </a:prstGeom>
        </p:spPr>
      </p:pic>
    </p:spTree>
    <p:extLst>
      <p:ext uri="{BB962C8B-B14F-4D97-AF65-F5344CB8AC3E}">
        <p14:creationId xmlns:p14="http://schemas.microsoft.com/office/powerpoint/2010/main" val="584266714"/>
      </p:ext>
    </p:extLst>
  </p:cSld>
  <p:clrMapOvr>
    <a:masterClrMapping/>
  </p:clrMapOvr>
  <mc:AlternateContent xmlns:mc="http://schemas.openxmlformats.org/markup-compatibility/2006">
    <mc:Choice xmlns:p14="http://schemas.microsoft.com/office/powerpoint/2010/main" Requires="p14">
      <p:transition spd="slow" p14:dur="2000" advTm="25000"/>
    </mc:Choice>
    <mc:Fallback>
      <p:transition spd="slow" advTm="2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38686B1E-10F3-484C-1E98-9576A79DBA86}"/>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B7A2781C-172F-6FEE-2C95-25DD5D54EAF6}"/>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A3FD2F9C-A390-A5C1-F4DE-883678A459B2}"/>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10D20177-94CA-4654-C36B-4FD782C69C00}"/>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3"/>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D2D727B6-0DCE-DB45-5E10-21BAEC53BF4C}"/>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02DF6FD5-B4C3-C064-7020-E9013DB84CDC}"/>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4"/>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1E16D323-800B-5026-303A-CCF404AED7A8}"/>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4"/>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6C5F7723-D7EA-F77B-97BD-662F71CAE541}"/>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4"/>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909D3863-B7CF-7EFF-CC06-D9F2C4967866}"/>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5468AEAB-1A07-46D6-C571-8932188FEBA1}"/>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A9A5CA90-6443-69D4-58B1-81E54DB13195}"/>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4B436BE3-0A77-548A-4214-A95A2A801928}"/>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B8FC39AC-A40B-E802-2656-D49FB9BE8462}"/>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3AA916D0-BA6C-AB33-B929-82BFA1B15C84}"/>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6C3DED04-291A-ABB7-BA99-3A8B911F2BE7}"/>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ED2897AE-682E-81CB-B1C0-7FBB9202B440}"/>
              </a:ext>
            </a:extLst>
          </p:cNvPr>
          <p:cNvSpPr txBox="1">
            <a:spLocks/>
          </p:cNvSpPr>
          <p:nvPr/>
        </p:nvSpPr>
        <p:spPr>
          <a:xfrm>
            <a:off x="399540" y="2902521"/>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80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Answers</a:t>
            </a:r>
          </a:p>
        </p:txBody>
      </p:sp>
    </p:spTree>
    <p:extLst>
      <p:ext uri="{BB962C8B-B14F-4D97-AF65-F5344CB8AC3E}">
        <p14:creationId xmlns:p14="http://schemas.microsoft.com/office/powerpoint/2010/main" val="465159356"/>
      </p:ext>
    </p:extLst>
  </p:cSld>
  <p:clrMapOvr>
    <a:masterClrMapping/>
  </p:clrMapOvr>
  <mc:AlternateContent xmlns:mc="http://schemas.openxmlformats.org/markup-compatibility/2006">
    <mc:Choice xmlns:p14="http://schemas.microsoft.com/office/powerpoint/2010/main" Requires="p14">
      <p:transition spd="slow" p14:dur="2000" advTm="5000"/>
    </mc:Choice>
    <mc:Fallback>
      <p:transition spd="slow" advTm="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3CB2FB20-36A4-7EF9-9C02-CA6A5BAFF75C}"/>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3742700A-9842-24C6-2E32-BF93C478B251}"/>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CFA0CA8F-F66E-5919-8663-F1003A00E30B}"/>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AC8A1D52-CBC0-C8F8-25CA-D2D15825C18F}"/>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C014816E-4EAC-130F-14AA-B1FC5CCD8EFC}"/>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CBB64199-AC85-A3FF-8E6C-D6290F4C1C6B}"/>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043E59A2-70BE-362A-BC2D-3D0AB3270B6D}"/>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AD6974C3-5056-4950-AFEC-7790A0349037}"/>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4D646A11-0D03-3B03-10AB-615B68D86ED9}"/>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35197ECE-CE5F-23A1-E650-656AB2D124B2}"/>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20A5DEF9-84D6-49C7-5C04-FCA5456E3594}"/>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A6CDC559-7823-C643-AFF4-327761DE238D}"/>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D2E97FB7-1439-3F7C-9146-8BB827CC38DC}"/>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63AE1A76-195A-0BBA-BB20-9567741CAFB6}"/>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73A4821B-A7D0-0AEB-BD4F-F7587677EF69}"/>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77AD45FC-E350-E529-9411-4ABE8ABD4557}"/>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7E39130B-61AA-9C29-FC38-21584C2B0DD4}"/>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lang="en-GB" sz="3600" b="1" dirty="0">
                <a:solidFill>
                  <a:prstClr val="black"/>
                </a:solidFill>
                <a:latin typeface="Calibri"/>
                <a:cs typeface="Poppins Bold" panose="020B0604020202020204" charset="0"/>
              </a:rPr>
              <a:t>1</a:t>
            </a: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	How many days a week do apprentices work?</a:t>
            </a:r>
          </a:p>
        </p:txBody>
      </p:sp>
      <p:sp>
        <p:nvSpPr>
          <p:cNvPr id="4" name="Title 13">
            <a:extLst>
              <a:ext uri="{FF2B5EF4-FFF2-40B4-BE49-F238E27FC236}">
                <a16:creationId xmlns:a16="http://schemas.microsoft.com/office/drawing/2014/main" id="{B4D28746-F918-1536-3AC8-254F8D3E534C}"/>
              </a:ext>
            </a:extLst>
          </p:cNvPr>
          <p:cNvSpPr txBox="1">
            <a:spLocks/>
          </p:cNvSpPr>
          <p:nvPr/>
        </p:nvSpPr>
        <p:spPr>
          <a:xfrm>
            <a:off x="1524001" y="3083604"/>
            <a:ext cx="9543598" cy="3285234"/>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1</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2</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3</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srgbClr val="00B050"/>
                </a:solidFill>
                <a:latin typeface="Calibri" panose="020F0502020204030204" pitchFamily="34" charset="0"/>
                <a:ea typeface="Calibri" panose="020F0502020204030204" pitchFamily="34" charset="0"/>
                <a:cs typeface="Times New Roman" panose="02020603050405020304" pitchFamily="18" charset="0"/>
              </a:rPr>
              <a:t>4</a:t>
            </a:r>
          </a:p>
        </p:txBody>
      </p:sp>
      <p:pic>
        <p:nvPicPr>
          <p:cNvPr id="2" name="Recorded Sound">
            <a:hlinkClick r:id="" action="ppaction://media"/>
            <a:extLst>
              <a:ext uri="{FF2B5EF4-FFF2-40B4-BE49-F238E27FC236}">
                <a16:creationId xmlns:a16="http://schemas.microsoft.com/office/drawing/2014/main" id="{59A2F304-312C-17B7-CED2-F0DE900D844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41515" y="6018839"/>
            <a:ext cx="609600" cy="609600"/>
          </a:xfrm>
          <a:prstGeom prst="rect">
            <a:avLst/>
          </a:prstGeom>
        </p:spPr>
      </p:pic>
    </p:spTree>
    <p:extLst>
      <p:ext uri="{BB962C8B-B14F-4D97-AF65-F5344CB8AC3E}">
        <p14:creationId xmlns:p14="http://schemas.microsoft.com/office/powerpoint/2010/main" val="3153802033"/>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061E9E55-6061-DA83-7392-7EFE5C5131D2}"/>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F5C4B42D-9CDB-5C57-F208-DA0FA98BBBC3}"/>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1374A860-04FF-AF8C-EBFE-055FDD41B983}"/>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665F173C-1A8B-62FA-067B-9D80E5ADF328}"/>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89D80C20-D129-F6A8-FE83-AEB28233BAA6}"/>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0249E621-A0F9-D0AF-CA1C-99D378096029}"/>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8DCC3F7E-F5A7-3F69-25CC-AEE87952EC43}"/>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F4712832-944D-E097-4D76-54F76CB5CBB6}"/>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B6AF5990-362C-377E-3756-5950EC3109E1}"/>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D241DE7A-A249-29EF-627B-AC089E23E7D0}"/>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4DB033C6-FDA2-5650-4F19-88418A1A0C5C}"/>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B289A323-3FE0-2601-5043-055B33DEFE2B}"/>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A9C556E3-E9C0-442B-FD99-490CFA375F8C}"/>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82A76288-600A-D0AA-6268-DB366B64AEAA}"/>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A26DEDE4-441E-CE74-C7E9-5FB8CEFA29E9}"/>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080AC1B2-1DA4-961C-A4B4-BE2DB9C6D0FD}"/>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13060BFA-8DC0-3A6B-B813-28A365EB3B5D}"/>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3.	What is the highest level of apprenticeship equivalent to?</a:t>
            </a:r>
          </a:p>
        </p:txBody>
      </p:sp>
      <p:sp>
        <p:nvSpPr>
          <p:cNvPr id="4" name="Title 13">
            <a:extLst>
              <a:ext uri="{FF2B5EF4-FFF2-40B4-BE49-F238E27FC236}">
                <a16:creationId xmlns:a16="http://schemas.microsoft.com/office/drawing/2014/main" id="{DD858509-C72E-EAB1-4293-08C560E05666}"/>
              </a:ext>
            </a:extLst>
          </p:cNvPr>
          <p:cNvSpPr txBox="1">
            <a:spLocks/>
          </p:cNvSpPr>
          <p:nvPr/>
        </p:nvSpPr>
        <p:spPr>
          <a:xfrm>
            <a:off x="1524001" y="3083604"/>
            <a:ext cx="9543598" cy="3285234"/>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A-Levels</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GCSEs</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Masters Degrees</a:t>
            </a:r>
            <a:endParaRPr kumimoji="0" lang="en-GB" sz="36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ct val="0"/>
              </a:spcBef>
              <a:spcAft>
                <a:spcPts val="80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Primary School</a:t>
            </a:r>
          </a:p>
        </p:txBody>
      </p:sp>
      <p:pic>
        <p:nvPicPr>
          <p:cNvPr id="2" name="Recorded Sound">
            <a:hlinkClick r:id="" action="ppaction://media"/>
            <a:extLst>
              <a:ext uri="{FF2B5EF4-FFF2-40B4-BE49-F238E27FC236}">
                <a16:creationId xmlns:a16="http://schemas.microsoft.com/office/drawing/2014/main" id="{AD79992A-5CA5-1D6B-A65A-DCB53A98F4A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46315" y="5900854"/>
            <a:ext cx="609600" cy="609600"/>
          </a:xfrm>
          <a:prstGeom prst="rect">
            <a:avLst/>
          </a:prstGeom>
        </p:spPr>
      </p:pic>
    </p:spTree>
    <p:extLst>
      <p:ext uri="{BB962C8B-B14F-4D97-AF65-F5344CB8AC3E}">
        <p14:creationId xmlns:p14="http://schemas.microsoft.com/office/powerpoint/2010/main" val="56396171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DC7236E4-F202-3282-67CE-032BBFB5CA7C}"/>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69EFC050-4BCA-F39C-335A-9644BC87F56F}"/>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FFD74588-0D48-2D8E-B735-72BC42C403DF}"/>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D7FF2510-27EA-4C01-A5DE-C8B9B0A67B6F}"/>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6A7CC4AE-8438-8886-8059-16EDB88A24E5}"/>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94C1619A-1EFC-7701-46BD-FBD599821D0E}"/>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914BF9B7-A295-B857-696A-3A96D4A30A04}"/>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D1ECF951-7BA1-88FB-CCE3-243985023A37}"/>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7C3EFB8E-6F56-22A3-A457-2562921DF11F}"/>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B9ED6086-39FD-9EBD-B8AB-195599E31356}"/>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8A9F861E-FB6C-AA32-20E5-73FF2BD3967B}"/>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A514A19D-D137-CE86-154A-EEFFC8432E18}"/>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CD31DC25-7720-4444-56EE-A7828791B6B1}"/>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66AA79DB-C640-870F-53F3-6CCDD71576CF}"/>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D4514D61-1771-BC7E-1783-B5F6CAF3A1C3}"/>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2C82DC79-743C-1C93-D409-D04BAE3E223D}"/>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12312F7D-0295-D6F7-1D7C-B25C60E83607}"/>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4.	Which of the following is NOT a real apprenticeship sector?</a:t>
            </a:r>
          </a:p>
        </p:txBody>
      </p:sp>
      <p:sp>
        <p:nvSpPr>
          <p:cNvPr id="4" name="Title 13">
            <a:extLst>
              <a:ext uri="{FF2B5EF4-FFF2-40B4-BE49-F238E27FC236}">
                <a16:creationId xmlns:a16="http://schemas.microsoft.com/office/drawing/2014/main" id="{CA8E379F-D62F-84B8-826B-3AA96DB37FA2}"/>
              </a:ext>
            </a:extLst>
          </p:cNvPr>
          <p:cNvSpPr txBox="1">
            <a:spLocks/>
          </p:cNvSpPr>
          <p:nvPr/>
        </p:nvSpPr>
        <p:spPr>
          <a:xfrm>
            <a:off x="961115" y="2996084"/>
            <a:ext cx="10294712" cy="3183342"/>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Vehicle &amp; Transport</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Health &amp; Wellbeing</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Creative &amp; Design</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kumimoji="0" lang="en-GB" sz="40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Music &amp; Performance</a:t>
            </a:r>
            <a:endParaRPr kumimoji="0" lang="en-GB" sz="36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Recorded Sound">
            <a:hlinkClick r:id="" action="ppaction://media"/>
            <a:extLst>
              <a:ext uri="{FF2B5EF4-FFF2-40B4-BE49-F238E27FC236}">
                <a16:creationId xmlns:a16="http://schemas.microsoft.com/office/drawing/2014/main" id="{8C89A88A-E16A-81B6-9501-C7E1BB81FF6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69672" y="6018839"/>
            <a:ext cx="609600" cy="609600"/>
          </a:xfrm>
          <a:prstGeom prst="rect">
            <a:avLst/>
          </a:prstGeom>
        </p:spPr>
      </p:pic>
    </p:spTree>
    <p:extLst>
      <p:ext uri="{BB962C8B-B14F-4D97-AF65-F5344CB8AC3E}">
        <p14:creationId xmlns:p14="http://schemas.microsoft.com/office/powerpoint/2010/main" val="527738964"/>
      </p:ext>
    </p:extLst>
  </p:cSld>
  <p:clrMapOvr>
    <a:masterClrMapping/>
  </p:clrMapOvr>
  <mc:AlternateContent xmlns:mc="http://schemas.openxmlformats.org/markup-compatibility/2006">
    <mc:Choice xmlns:p14="http://schemas.microsoft.com/office/powerpoint/2010/main" Requires="p14">
      <p:transition spd="slow" p14:dur="2000" advTm="10000"/>
    </mc:Choice>
    <mc:Fallback>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6C496917-8E3F-D72D-F6C4-182381D3FE30}"/>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8325333E-1E7A-7E3B-37AF-171D267AF21A}"/>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539FCFA8-EE28-8FC9-5A33-6731131ABA0C}"/>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356A097E-62E3-0249-3128-55F47C550F8D}"/>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C8416B18-1761-90DE-4570-70594651A980}"/>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C1394874-3336-67CA-1FE1-244E6727F275}"/>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740CBF74-30B7-C546-D062-2EE9A11D9998}"/>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B8DD0C33-C3C4-D60D-A119-9753CF84C143}"/>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2DC59E11-C9B4-49D4-F156-DB6D990C7595}"/>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851E59C3-F3DE-0F79-9A5C-56F206FA2E50}"/>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E298DE3E-A2D8-70B1-E1CE-3A1523C36BB4}"/>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9E91D6C5-FB0A-EC04-4546-7D2FEE2A1680}"/>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B805FFCF-C041-C31B-AD0D-D7CB2E953995}"/>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ED08895C-D7BD-311D-7B3D-A94FA92FEB7A}"/>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61DE6150-6F44-E5A7-9A55-445D07D7FFFC}"/>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CC3E76E9-1C80-EF0D-2C04-9E6184BF4C20}"/>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B183B4E4-989E-2408-BD52-FE2C6338F226}"/>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5.	What is the minimum wage an apprentice can be paid after completing their first year?</a:t>
            </a:r>
          </a:p>
        </p:txBody>
      </p:sp>
      <p:sp>
        <p:nvSpPr>
          <p:cNvPr id="4" name="Title 13">
            <a:extLst>
              <a:ext uri="{FF2B5EF4-FFF2-40B4-BE49-F238E27FC236}">
                <a16:creationId xmlns:a16="http://schemas.microsoft.com/office/drawing/2014/main" id="{C1EAB4A5-A6CF-130D-E6EC-286B4C558D27}"/>
              </a:ext>
            </a:extLst>
          </p:cNvPr>
          <p:cNvSpPr txBox="1">
            <a:spLocks/>
          </p:cNvSpPr>
          <p:nvPr/>
        </p:nvSpPr>
        <p:spPr>
          <a:xfrm>
            <a:off x="587829" y="3185496"/>
            <a:ext cx="11324374" cy="3183342"/>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spcBef>
                <a:spcPct val="0"/>
              </a:spcBef>
              <a:spcAft>
                <a:spcPts val="0"/>
              </a:spcAft>
              <a:buClrTx/>
              <a:buSzTx/>
              <a:buFont typeface="+mj-lt"/>
              <a:buAutoNum type="alphaLcParenR"/>
              <a:tabLst/>
              <a:defRPr/>
            </a:pPr>
            <a:r>
              <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rPr>
              <a:t>It depends how good the apprentice is</a:t>
            </a:r>
          </a:p>
          <a:p>
            <a:pPr marL="342900" marR="0" lvl="0" indent="-342900" algn="l" defTabSz="914400" rtl="0" eaLnBrk="1" fontAlgn="auto" latinLnBrk="0" hangingPunct="1">
              <a:spcBef>
                <a:spcPct val="0"/>
              </a:spcBef>
              <a:spcAft>
                <a:spcPts val="0"/>
              </a:spcAft>
              <a:buClrTx/>
              <a:buSzTx/>
              <a:buFont typeface="+mj-lt"/>
              <a:buAutoNum type="alphaLcParenR"/>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spcBef>
                <a:spcPct val="0"/>
              </a:spcBef>
              <a:spcAft>
                <a:spcPts val="0"/>
              </a:spcAft>
              <a:buClrTx/>
              <a:buSzTx/>
              <a:buFont typeface="+mj-lt"/>
              <a:buAutoNum type="alphaLcParenR"/>
              <a:tabLst/>
              <a:defRPr/>
            </a:pPr>
            <a:r>
              <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rPr>
              <a:t>£8 an hour</a:t>
            </a:r>
          </a:p>
          <a:p>
            <a:pPr marL="342900" marR="0" lvl="0" indent="-342900" algn="l" defTabSz="914400" rtl="0" eaLnBrk="1" fontAlgn="auto" latinLnBrk="0" hangingPunct="1">
              <a:spcBef>
                <a:spcPct val="0"/>
              </a:spcBef>
              <a:spcAft>
                <a:spcPts val="0"/>
              </a:spcAft>
              <a:buClrTx/>
              <a:buSzTx/>
              <a:buFont typeface="+mj-lt"/>
              <a:buAutoNum type="alphaLcParenR"/>
              <a:tabLst/>
              <a:defRPr/>
            </a:pPr>
            <a:endPar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spcBef>
                <a:spcPct val="0"/>
              </a:spcBef>
              <a:spcAft>
                <a:spcPts val="0"/>
              </a:spcAft>
              <a:buClrTx/>
              <a:buSzTx/>
              <a:buFont typeface="+mj-lt"/>
              <a:buAutoNum type="alphaLcParenR"/>
              <a:tabLst/>
              <a:defRPr/>
            </a:pPr>
            <a:r>
              <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The company</a:t>
            </a:r>
            <a:r>
              <a:rPr lang="en-GB" sz="3600" dirty="0">
                <a:solidFill>
                  <a:prstClr val="black"/>
                </a:solidFill>
                <a:latin typeface="Calibri" panose="020F0502020204030204" pitchFamily="34" charset="0"/>
                <a:ea typeface="Calibri" panose="020F0502020204030204" pitchFamily="34" charset="0"/>
                <a:cs typeface="Times New Roman" panose="02020603050405020304" pitchFamily="18" charset="0"/>
              </a:rPr>
              <a:t> can pay whatever they want</a:t>
            </a:r>
          </a:p>
          <a:p>
            <a:pPr marL="342900" marR="0" lvl="0" indent="-342900" algn="l" defTabSz="914400" rtl="0" eaLnBrk="1" fontAlgn="auto" latinLnBrk="0" hangingPunct="1">
              <a:spcBef>
                <a:spcPct val="0"/>
              </a:spcBef>
              <a:spcAft>
                <a:spcPts val="0"/>
              </a:spcAft>
              <a:buClrTx/>
              <a:buSzTx/>
              <a:buFont typeface="+mj-lt"/>
              <a:buAutoNum type="alphaLcParenR"/>
              <a:tabLst/>
              <a:defRPr/>
            </a:pPr>
            <a:endParaRPr kumimoji="0" lang="en-GB" sz="3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spcBef>
                <a:spcPct val="0"/>
              </a:spcBef>
              <a:spcAft>
                <a:spcPts val="800"/>
              </a:spcAft>
              <a:buClrTx/>
              <a:buSzTx/>
              <a:buFont typeface="+mj-lt"/>
              <a:buAutoNum type="alphaLcParenR"/>
              <a:tabLst/>
              <a:defRPr/>
            </a:pPr>
            <a:r>
              <a:rPr lang="en-GB" sz="3600" dirty="0">
                <a:solidFill>
                  <a:srgbClr val="00B050"/>
                </a:solidFill>
                <a:latin typeface="Calibri" panose="020F0502020204030204" pitchFamily="34" charset="0"/>
                <a:ea typeface="Calibri" panose="020F0502020204030204" pitchFamily="34" charset="0"/>
                <a:cs typeface="Times New Roman" panose="02020603050405020304" pitchFamily="18" charset="0"/>
              </a:rPr>
              <a:t>The minimum wage for apprentice’s wage</a:t>
            </a:r>
            <a:endParaRPr kumimoji="0" lang="en-GB" sz="36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Recorded Sound">
            <a:hlinkClick r:id="" action="ppaction://media"/>
            <a:extLst>
              <a:ext uri="{FF2B5EF4-FFF2-40B4-BE49-F238E27FC236}">
                <a16:creationId xmlns:a16="http://schemas.microsoft.com/office/drawing/2014/main" id="{D2CC6639-3E20-181C-E726-EA2315A0EF9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525687" y="6003820"/>
            <a:ext cx="609600" cy="609600"/>
          </a:xfrm>
          <a:prstGeom prst="rect">
            <a:avLst/>
          </a:prstGeom>
        </p:spPr>
      </p:pic>
    </p:spTree>
    <p:extLst>
      <p:ext uri="{BB962C8B-B14F-4D97-AF65-F5344CB8AC3E}">
        <p14:creationId xmlns:p14="http://schemas.microsoft.com/office/powerpoint/2010/main" val="1773367173"/>
      </p:ext>
    </p:extLst>
  </p:cSld>
  <p:clrMapOvr>
    <a:masterClrMapping/>
  </p:clrMapOvr>
  <mc:AlternateContent xmlns:mc="http://schemas.openxmlformats.org/markup-compatibility/2006">
    <mc:Choice xmlns:p14="http://schemas.microsoft.com/office/powerpoint/2010/main" Requires="p14">
      <p:transition spd="slow" p14:dur="2000" advTm="15000"/>
    </mc:Choice>
    <mc:Fallback>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4E221AB4-49ED-E1CE-8C73-965BDE2CE566}"/>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0727E522-BB1B-1DFF-DE5C-F426BC854668}"/>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5E8F0C55-10D0-C0E7-627E-3A69B7811490}"/>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0A6CB956-790B-F2B0-D2B8-44A38EFE0D07}"/>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07ED5740-97FF-36AB-27F1-5B3684B468FC}"/>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549B8F68-4282-DED2-BECF-1C41A0275EA0}"/>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6BC97203-234B-C6EF-A5F3-AD972F611F23}"/>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A1CF06A0-4DFB-FE8F-120A-F0AFCFDDB752}"/>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83CFEB10-91EE-7C51-AB75-F2F39877210E}"/>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D37BE375-4097-C6F8-3001-8B762FEF962A}"/>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52C5BD21-984D-6135-68E8-3F21CF71D04B}"/>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D6017C76-3B9A-FAEA-1B83-A88743B7B7BA}"/>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D1D31166-B8C8-8C2E-916B-EF35962AD571}"/>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9A0812F0-FF4B-D89B-34F2-2457FE2E1EBF}"/>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5624C71D-463B-F254-ABDB-BAFE4603FF47}"/>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1AD889B6-EE27-CB7C-F101-C49BC1467619}"/>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3AC60A03-2560-9061-AC23-CFD716D4EF66}"/>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6.	Which of the following is NOT an example of an apprenticeship in the Animal, Environment, and Animal Care Sector?</a:t>
            </a:r>
          </a:p>
        </p:txBody>
      </p:sp>
      <p:sp>
        <p:nvSpPr>
          <p:cNvPr id="4" name="Title 13">
            <a:extLst>
              <a:ext uri="{FF2B5EF4-FFF2-40B4-BE49-F238E27FC236}">
                <a16:creationId xmlns:a16="http://schemas.microsoft.com/office/drawing/2014/main" id="{1D73D934-614D-4DC8-F77C-9AB511B0E7DD}"/>
              </a:ext>
            </a:extLst>
          </p:cNvPr>
          <p:cNvSpPr txBox="1">
            <a:spLocks/>
          </p:cNvSpPr>
          <p:nvPr/>
        </p:nvSpPr>
        <p:spPr>
          <a:xfrm>
            <a:off x="961115" y="2996084"/>
            <a:ext cx="10294712" cy="3183342"/>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Florist</a:t>
            </a:r>
            <a:endPar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Golf Greenkeeper</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srgbClr val="00B050"/>
                </a:solidFill>
                <a:latin typeface="Calibri" panose="020F0502020204030204" pitchFamily="34" charset="0"/>
                <a:ea typeface="Calibri" panose="020F0502020204030204" pitchFamily="34" charset="0"/>
                <a:cs typeface="Times New Roman" panose="02020603050405020304" pitchFamily="18" charset="0"/>
              </a:rPr>
              <a:t>Thatcher</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latin typeface="Calibri" panose="020F0502020204030204" pitchFamily="34" charset="0"/>
                <a:ea typeface="Calibri" panose="020F0502020204030204" pitchFamily="34" charset="0"/>
                <a:cs typeface="Times New Roman" panose="02020603050405020304" pitchFamily="18" charset="0"/>
              </a:rPr>
              <a:t>Countryside Worker</a:t>
            </a:r>
            <a:endParaRPr kumimoji="0" lang="en-GB" sz="36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Recorded Sound">
            <a:hlinkClick r:id="" action="ppaction://media"/>
            <a:extLst>
              <a:ext uri="{FF2B5EF4-FFF2-40B4-BE49-F238E27FC236}">
                <a16:creationId xmlns:a16="http://schemas.microsoft.com/office/drawing/2014/main" id="{4ED466AC-27D0-E935-B40B-F1C7C791C73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392403" y="5909113"/>
            <a:ext cx="609600" cy="609600"/>
          </a:xfrm>
          <a:prstGeom prst="rect">
            <a:avLst/>
          </a:prstGeom>
        </p:spPr>
      </p:pic>
    </p:spTree>
    <p:extLst>
      <p:ext uri="{BB962C8B-B14F-4D97-AF65-F5344CB8AC3E}">
        <p14:creationId xmlns:p14="http://schemas.microsoft.com/office/powerpoint/2010/main" val="435447864"/>
      </p:ext>
    </p:extLst>
  </p:cSld>
  <p:clrMapOvr>
    <a:masterClrMapping/>
  </p:clrMapOvr>
  <mc:AlternateContent xmlns:mc="http://schemas.openxmlformats.org/markup-compatibility/2006">
    <mc:Choice xmlns:p14="http://schemas.microsoft.com/office/powerpoint/2010/main" Requires="p14">
      <p:transition spd="slow" p14:dur="2000" advTm="12000"/>
    </mc:Choice>
    <mc:Fallback>
      <p:transition spd="slow" advTm="12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5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F2B88BF1-002F-66D1-6C61-53357C86A390}"/>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7C61944D-5393-EDD1-40BA-4F3E9975260F}"/>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8F7DD216-85C4-832C-8CD4-768D9FD19246}"/>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3C84894C-D25B-9595-2D31-1E9DAEDB4973}"/>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5"/>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E895C4A9-79A6-32BF-C1FD-64E608E81E34}"/>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F1854938-B3F8-96A9-90AF-22EE4F7DC9EF}"/>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D3AEE56A-032D-948F-8417-E8700E2FBC22}"/>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EBBAEEEC-3C65-39BD-0885-D279957BAFA1}"/>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7AD66F8F-F15E-58F2-5CE3-B10CF006614F}"/>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8E9FBF76-A572-0874-BED4-DCE9BF7389B0}"/>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C0961CFD-FBFE-5EAB-EE21-6F92C313AC02}"/>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D12644C5-36B5-7136-2348-3E2D4AB0A88A}"/>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AA883830-6595-86D3-A554-8B8F27045E11}"/>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167E8E59-E946-9F67-09E6-B6FE95B235D6}"/>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AFEBEEFD-6EE4-F9EF-B777-5210F87DC398}"/>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BF70E07E-26F6-076E-0BBB-81F7F6D102E0}"/>
              </a:ext>
            </a:extLst>
          </p:cNvPr>
          <p:cNvSpPr txBox="1">
            <a:spLocks/>
          </p:cNvSpPr>
          <p:nvPr/>
        </p:nvSpPr>
        <p:spPr>
          <a:xfrm>
            <a:off x="279797" y="489162"/>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48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QUIZ TIME!</a:t>
            </a:r>
          </a:p>
        </p:txBody>
      </p:sp>
      <p:sp>
        <p:nvSpPr>
          <p:cNvPr id="3" name="Title 13">
            <a:extLst>
              <a:ext uri="{FF2B5EF4-FFF2-40B4-BE49-F238E27FC236}">
                <a16:creationId xmlns:a16="http://schemas.microsoft.com/office/drawing/2014/main" id="{F26501F0-B40E-1453-920A-03140D69C62F}"/>
              </a:ext>
            </a:extLst>
          </p:cNvPr>
          <p:cNvSpPr txBox="1">
            <a:spLocks/>
          </p:cNvSpPr>
          <p:nvPr/>
        </p:nvSpPr>
        <p:spPr>
          <a:xfrm>
            <a:off x="587829" y="754785"/>
            <a:ext cx="10643056" cy="3285234"/>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Calibri"/>
                <a:ea typeface="+mj-ea"/>
                <a:cs typeface="Poppins Bold" panose="020B0604020202020204" charset="0"/>
              </a:rPr>
              <a:t>7.	Which of the following is NOT an example of an apprenticeship in the Transport and Logistics Sector?</a:t>
            </a:r>
          </a:p>
        </p:txBody>
      </p:sp>
      <p:sp>
        <p:nvSpPr>
          <p:cNvPr id="4" name="Title 13">
            <a:extLst>
              <a:ext uri="{FF2B5EF4-FFF2-40B4-BE49-F238E27FC236}">
                <a16:creationId xmlns:a16="http://schemas.microsoft.com/office/drawing/2014/main" id="{84F37B10-6CF3-E916-59E2-7F869A329F17}"/>
              </a:ext>
            </a:extLst>
          </p:cNvPr>
          <p:cNvSpPr txBox="1">
            <a:spLocks/>
          </p:cNvSpPr>
          <p:nvPr/>
        </p:nvSpPr>
        <p:spPr>
          <a:xfrm>
            <a:off x="961115" y="2996084"/>
            <a:ext cx="10294712" cy="3183342"/>
          </a:xfrm>
          <a:prstGeom prst="rect">
            <a:avLst/>
          </a:prstGeom>
        </p:spPr>
        <p:txBody>
          <a:bodyPr vert="horz" lIns="85725" tIns="42863" rIns="85725" bIns="42863" numCol="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Boatmaster</a:t>
            </a:r>
            <a:endParaRPr kumimoji="0" lang="en-GB"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Cabin Crew</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prstClr val="black"/>
                </a:solidFill>
                <a:latin typeface="Calibri" panose="020F0502020204030204" pitchFamily="34" charset="0"/>
                <a:ea typeface="Calibri" panose="020F0502020204030204" pitchFamily="34" charset="0"/>
                <a:cs typeface="Times New Roman" panose="02020603050405020304" pitchFamily="18" charset="0"/>
              </a:rPr>
              <a:t>Train Driver</a:t>
            </a:r>
          </a:p>
          <a:p>
            <a:pPr marL="342900" marR="0" lvl="0" indent="-342900" algn="l" defTabSz="914400" rtl="0" eaLnBrk="1" fontAlgn="auto" latinLnBrk="0" hangingPunct="1">
              <a:lnSpc>
                <a:spcPct val="200000"/>
              </a:lnSpc>
              <a:spcBef>
                <a:spcPct val="0"/>
              </a:spcBef>
              <a:spcAft>
                <a:spcPts val="0"/>
              </a:spcAft>
              <a:buClrTx/>
              <a:buSzTx/>
              <a:buFont typeface="+mj-lt"/>
              <a:buAutoNum type="alphaLcParenR"/>
              <a:tabLst/>
              <a:defRPr/>
            </a:pPr>
            <a:r>
              <a:rPr lang="en-GB" sz="4000" dirty="0">
                <a:solidFill>
                  <a:srgbClr val="00B050"/>
                </a:solidFill>
                <a:latin typeface="Calibri" panose="020F0502020204030204" pitchFamily="34" charset="0"/>
                <a:ea typeface="Calibri" panose="020F0502020204030204" pitchFamily="34" charset="0"/>
                <a:cs typeface="Times New Roman" panose="02020603050405020304" pitchFamily="18" charset="0"/>
              </a:rPr>
              <a:t>Junior Estate Agent</a:t>
            </a:r>
            <a:endParaRPr kumimoji="0" lang="en-GB" sz="36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2" name="Recorded Sound">
            <a:hlinkClick r:id="" action="ppaction://media"/>
            <a:extLst>
              <a:ext uri="{FF2B5EF4-FFF2-40B4-BE49-F238E27FC236}">
                <a16:creationId xmlns:a16="http://schemas.microsoft.com/office/drawing/2014/main" id="{3A657ED6-453F-930C-500D-540677A68EBE}"/>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83029" y="5909113"/>
            <a:ext cx="609600" cy="609600"/>
          </a:xfrm>
          <a:prstGeom prst="rect">
            <a:avLst/>
          </a:prstGeom>
        </p:spPr>
      </p:pic>
    </p:spTree>
    <p:extLst>
      <p:ext uri="{BB962C8B-B14F-4D97-AF65-F5344CB8AC3E}">
        <p14:creationId xmlns:p14="http://schemas.microsoft.com/office/powerpoint/2010/main" val="620681609"/>
      </p:ext>
    </p:extLst>
  </p:cSld>
  <p:clrMapOvr>
    <a:masterClrMapping/>
  </p:clrMapOvr>
  <mc:AlternateContent xmlns:mc="http://schemas.openxmlformats.org/markup-compatibility/2006">
    <mc:Choice xmlns:p14="http://schemas.microsoft.com/office/powerpoint/2010/main" Requires="p14">
      <p:transition spd="slow" p14:dur="2000" advTm="13000"/>
    </mc:Choice>
    <mc:Fallback>
      <p:transition spd="slow" advTm="1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91C9D6">
                <a:alpha val="100000"/>
              </a:srgbClr>
            </a:gs>
            <a:gs pos="50000">
              <a:srgbClr val="AEDFEB">
                <a:alpha val="100000"/>
              </a:srgbClr>
            </a:gs>
            <a:gs pos="100000">
              <a:srgbClr val="FFFFFF">
                <a:alpha val="100000"/>
              </a:srgbClr>
            </a:gs>
          </a:gsLst>
          <a:lin ang="5400000"/>
        </a:gradFill>
        <a:effectLst/>
      </p:bgPr>
    </p:bg>
    <p:spTree>
      <p:nvGrpSpPr>
        <p:cNvPr id="1" name="">
          <a:extLst>
            <a:ext uri="{FF2B5EF4-FFF2-40B4-BE49-F238E27FC236}">
              <a16:creationId xmlns:a16="http://schemas.microsoft.com/office/drawing/2014/main" id="{F5C0BA89-92BE-3400-61E7-A6336B8F0BF8}"/>
            </a:ext>
          </a:extLst>
        </p:cNvPr>
        <p:cNvGrpSpPr/>
        <p:nvPr/>
      </p:nvGrpSpPr>
      <p:grpSpPr>
        <a:xfrm>
          <a:off x="0" y="0"/>
          <a:ext cx="0" cy="0"/>
          <a:chOff x="0" y="0"/>
          <a:chExt cx="0" cy="0"/>
        </a:xfrm>
      </p:grpSpPr>
      <p:grpSp>
        <p:nvGrpSpPr>
          <p:cNvPr id="33" name="Group 32">
            <a:extLst>
              <a:ext uri="{FF2B5EF4-FFF2-40B4-BE49-F238E27FC236}">
                <a16:creationId xmlns:a16="http://schemas.microsoft.com/office/drawing/2014/main" id="{C765FA99-C9C7-82BF-C237-6198AB6713BC}"/>
              </a:ext>
            </a:extLst>
          </p:cNvPr>
          <p:cNvGrpSpPr>
            <a:grpSpLocks noGrp="1" noUngrp="1" noRot="1" noMove="1" noResize="1"/>
          </p:cNvGrpSpPr>
          <p:nvPr/>
        </p:nvGrpSpPr>
        <p:grpSpPr>
          <a:xfrm>
            <a:off x="-973044" y="-2675844"/>
            <a:ext cx="13731227" cy="9533845"/>
            <a:chOff x="-1037915" y="-2854235"/>
            <a:chExt cx="14646642" cy="10169435"/>
          </a:xfrm>
        </p:grpSpPr>
        <p:grpSp>
          <p:nvGrpSpPr>
            <p:cNvPr id="34" name="Group 33">
              <a:extLst>
                <a:ext uri="{FF2B5EF4-FFF2-40B4-BE49-F238E27FC236}">
                  <a16:creationId xmlns:a16="http://schemas.microsoft.com/office/drawing/2014/main" id="{8A8D746C-66A9-A601-BCC8-DDC1134A9A86}"/>
                </a:ext>
              </a:extLst>
            </p:cNvPr>
            <p:cNvGrpSpPr>
              <a:grpSpLocks noGrp="1" noUngrp="1" noRot="1" noMove="1" noResize="1"/>
            </p:cNvGrpSpPr>
            <p:nvPr/>
          </p:nvGrpSpPr>
          <p:grpSpPr>
            <a:xfrm>
              <a:off x="-308978" y="-1520535"/>
              <a:ext cx="13917705" cy="8835735"/>
              <a:chOff x="-308978" y="-1520535"/>
              <a:chExt cx="13917705" cy="8835735"/>
            </a:xfrm>
          </p:grpSpPr>
          <p:sp>
            <p:nvSpPr>
              <p:cNvPr id="36" name="Freeform 2">
                <a:extLst>
                  <a:ext uri="{FF2B5EF4-FFF2-40B4-BE49-F238E27FC236}">
                    <a16:creationId xmlns:a16="http://schemas.microsoft.com/office/drawing/2014/main" id="{38FA5F4E-C4FE-4F46-0341-A2658983DBFA}"/>
                  </a:ext>
                </a:extLst>
              </p:cNvPr>
              <p:cNvSpPr>
                <a:spLocks noGrp="1" noRot="1" noMove="1" noResize="1" noEditPoints="1" noAdjustHandles="1" noChangeArrowheads="1" noChangeShapeType="1"/>
              </p:cNvSpPr>
              <p:nvPr/>
            </p:nvSpPr>
            <p:spPr>
              <a:xfrm>
                <a:off x="0" y="9"/>
                <a:ext cx="13004800" cy="7315191"/>
              </a:xfrm>
              <a:custGeom>
                <a:avLst/>
                <a:gdLst/>
                <a:ahLst/>
                <a:cxnLst/>
                <a:rect l="l" t="t" r="r" b="b"/>
                <a:pathLst>
                  <a:path w="9959494" h="7666437">
                    <a:moveTo>
                      <a:pt x="0" y="0"/>
                    </a:moveTo>
                    <a:lnTo>
                      <a:pt x="9959494" y="0"/>
                    </a:lnTo>
                    <a:lnTo>
                      <a:pt x="9959494" y="7666437"/>
                    </a:lnTo>
                    <a:lnTo>
                      <a:pt x="0" y="7666437"/>
                    </a:lnTo>
                    <a:lnTo>
                      <a:pt x="0" y="0"/>
                    </a:lnTo>
                    <a:close/>
                  </a:path>
                </a:pathLst>
              </a:custGeom>
              <a:blipFill>
                <a:blip>
                  <a:alphaModFix amt="7999"/>
                  <a:extLst>
                    <a:ext uri="{96DAC541-7B7A-43D3-8B79-37D633B846F1}">
                      <asvg:svgBlip xmlns:asvg="http://schemas.microsoft.com/office/drawing/2016/SVG/main" r:embed="rId3"/>
                    </a:ext>
                  </a:extLst>
                </a:blip>
                <a:stretch>
                  <a:fillRect l="-50138" t="-66019" r="-39967" b="-57485"/>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nvGrpSpPr>
              <p:cNvPr id="37" name="Group 3">
                <a:extLst>
                  <a:ext uri="{FF2B5EF4-FFF2-40B4-BE49-F238E27FC236}">
                    <a16:creationId xmlns:a16="http://schemas.microsoft.com/office/drawing/2014/main" id="{00F0DEC1-9C67-5682-E568-B784F98C679D}"/>
                  </a:ext>
                </a:extLst>
              </p:cNvPr>
              <p:cNvGrpSpPr>
                <a:grpSpLocks noGrp="1" noUngrp="1" noRot="1" noMove="1" noResize="1"/>
              </p:cNvGrpSpPr>
              <p:nvPr/>
            </p:nvGrpSpPr>
            <p:grpSpPr>
              <a:xfrm>
                <a:off x="-308978" y="-584243"/>
                <a:ext cx="4960668" cy="1311326"/>
                <a:chOff x="0" y="0"/>
                <a:chExt cx="6614223" cy="1748435"/>
              </a:xfrm>
            </p:grpSpPr>
            <p:sp>
              <p:nvSpPr>
                <p:cNvPr id="45" name="Freeform 4">
                  <a:extLst>
                    <a:ext uri="{FF2B5EF4-FFF2-40B4-BE49-F238E27FC236}">
                      <a16:creationId xmlns:a16="http://schemas.microsoft.com/office/drawing/2014/main" id="{691B59B2-95C0-B74A-9704-253C31B3F4E9}"/>
                    </a:ext>
                  </a:extLst>
                </p:cNvPr>
                <p:cNvSpPr>
                  <a:spLocks noGrp="1" noRot="1" noMove="1" noResize="1" noEditPoints="1" noAdjustHandles="1" noChangeArrowheads="1" noChangeShapeType="1"/>
                </p:cNvSpPr>
                <p:nvPr/>
              </p:nvSpPr>
              <p:spPr>
                <a:xfrm>
                  <a:off x="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4"/>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6" name="Freeform 5">
                  <a:extLst>
                    <a:ext uri="{FF2B5EF4-FFF2-40B4-BE49-F238E27FC236}">
                      <a16:creationId xmlns:a16="http://schemas.microsoft.com/office/drawing/2014/main" id="{ED7BB412-552A-7F06-11BC-EEEC86D6007C}"/>
                    </a:ext>
                  </a:extLst>
                </p:cNvPr>
                <p:cNvSpPr>
                  <a:spLocks noGrp="1" noRot="1" noMove="1" noResize="1" noEditPoints="1" noAdjustHandles="1" noChangeArrowheads="1" noChangeShapeType="1"/>
                </p:cNvSpPr>
                <p:nvPr/>
              </p:nvSpPr>
              <p:spPr>
                <a:xfrm>
                  <a:off x="3428010" y="0"/>
                  <a:ext cx="3186213" cy="1748435"/>
                </a:xfrm>
                <a:custGeom>
                  <a:avLst/>
                  <a:gdLst/>
                  <a:ahLst/>
                  <a:cxnLst/>
                  <a:rect l="l" t="t" r="r" b="b"/>
                  <a:pathLst>
                    <a:path w="3186214" h="1748435">
                      <a:moveTo>
                        <a:pt x="0" y="0"/>
                      </a:moveTo>
                      <a:lnTo>
                        <a:pt x="3186214" y="0"/>
                      </a:lnTo>
                      <a:lnTo>
                        <a:pt x="3186214" y="1748435"/>
                      </a:lnTo>
                      <a:lnTo>
                        <a:pt x="0" y="1748435"/>
                      </a:lnTo>
                      <a:lnTo>
                        <a:pt x="0" y="0"/>
                      </a:lnTo>
                      <a:close/>
                    </a:path>
                  </a:pathLst>
                </a:custGeom>
                <a:blipFill>
                  <a:blip>
                    <a:alphaModFix amt="47000"/>
                    <a:extLst>
                      <a:ext uri="{96DAC541-7B7A-43D3-8B79-37D633B846F1}">
                        <asvg:svgBlip xmlns:asvg="http://schemas.microsoft.com/office/drawing/2016/SVG/main" r:embed="rId4"/>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Freeform 6">
                <a:extLst>
                  <a:ext uri="{FF2B5EF4-FFF2-40B4-BE49-F238E27FC236}">
                    <a16:creationId xmlns:a16="http://schemas.microsoft.com/office/drawing/2014/main" id="{E3020603-EDD2-8C59-890D-29778E90EC2F}"/>
                  </a:ext>
                </a:extLst>
              </p:cNvPr>
              <p:cNvSpPr>
                <a:spLocks noGrp="1" noRot="1" noMove="1" noResize="1" noEditPoints="1" noAdjustHandles="1" noChangeArrowheads="1" noChangeShapeType="1"/>
              </p:cNvSpPr>
              <p:nvPr/>
            </p:nvSpPr>
            <p:spPr>
              <a:xfrm rot="5400000">
                <a:off x="9623957" y="-25214"/>
                <a:ext cx="2389660" cy="1311326"/>
              </a:xfrm>
              <a:custGeom>
                <a:avLst/>
                <a:gdLst/>
                <a:ahLst/>
                <a:cxnLst/>
                <a:rect l="l" t="t" r="r" b="b"/>
                <a:pathLst>
                  <a:path w="2389660" h="1311326">
                    <a:moveTo>
                      <a:pt x="0" y="0"/>
                    </a:moveTo>
                    <a:lnTo>
                      <a:pt x="2389660" y="0"/>
                    </a:lnTo>
                    <a:lnTo>
                      <a:pt x="2389660" y="1311326"/>
                    </a:lnTo>
                    <a:lnTo>
                      <a:pt x="0" y="1311326"/>
                    </a:lnTo>
                    <a:lnTo>
                      <a:pt x="0" y="0"/>
                    </a:lnTo>
                    <a:close/>
                  </a:path>
                </a:pathLst>
              </a:custGeom>
              <a:blipFill>
                <a:blip>
                  <a:alphaModFix amt="47000"/>
                  <a:extLst>
                    <a:ext uri="{96DAC541-7B7A-43D3-8B79-37D633B846F1}">
                      <asvg:svgBlip xmlns:asvg="http://schemas.microsoft.com/office/drawing/2016/SVG/main" r:embed="rId4"/>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39" name="Freeform 7">
                <a:extLst>
                  <a:ext uri="{FF2B5EF4-FFF2-40B4-BE49-F238E27FC236}">
                    <a16:creationId xmlns:a16="http://schemas.microsoft.com/office/drawing/2014/main" id="{6B671C36-013B-0DFB-C450-2209B2314FED}"/>
                  </a:ext>
                </a:extLst>
              </p:cNvPr>
              <p:cNvSpPr>
                <a:spLocks noGrp="1" noRot="1" noMove="1" noResize="1" noEditPoints="1" noAdjustHandles="1" noChangeArrowheads="1" noChangeShapeType="1"/>
              </p:cNvSpPr>
              <p:nvPr/>
            </p:nvSpPr>
            <p:spPr>
              <a:xfrm rot="-4502115">
                <a:off x="11009478" y="-1727149"/>
                <a:ext cx="2392636" cy="2805863"/>
              </a:xfrm>
              <a:custGeom>
                <a:avLst/>
                <a:gdLst/>
                <a:ahLst/>
                <a:cxnLst/>
                <a:rect l="l" t="t" r="r" b="b"/>
                <a:pathLst>
                  <a:path w="2392636" h="2805863">
                    <a:moveTo>
                      <a:pt x="0" y="0"/>
                    </a:moveTo>
                    <a:lnTo>
                      <a:pt x="2392635" y="0"/>
                    </a:lnTo>
                    <a:lnTo>
                      <a:pt x="2392635" y="2805863"/>
                    </a:lnTo>
                    <a:lnTo>
                      <a:pt x="0" y="28058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0" name="Freeform 9">
                <a:extLst>
                  <a:ext uri="{FF2B5EF4-FFF2-40B4-BE49-F238E27FC236}">
                    <a16:creationId xmlns:a16="http://schemas.microsoft.com/office/drawing/2014/main" id="{95CF7353-9810-5F9D-B832-FCA5D40B3E14}"/>
                  </a:ext>
                </a:extLst>
              </p:cNvPr>
              <p:cNvSpPr>
                <a:spLocks noGrp="1" noRot="1" noMove="1" noResize="1" noEditPoints="1" noAdjustHandles="1" noChangeArrowheads="1" noChangeShapeType="1"/>
              </p:cNvSpPr>
              <p:nvPr/>
            </p:nvSpPr>
            <p:spPr>
              <a:xfrm>
                <a:off x="9445817" y="-37623"/>
                <a:ext cx="350154" cy="350154"/>
              </a:xfrm>
              <a:custGeom>
                <a:avLst/>
                <a:gdLst/>
                <a:ahLst/>
                <a:cxnLst/>
                <a:rect l="l" t="t" r="r" b="b"/>
                <a:pathLst>
                  <a:path w="350154" h="350154">
                    <a:moveTo>
                      <a:pt x="0" y="0"/>
                    </a:moveTo>
                    <a:lnTo>
                      <a:pt x="350154" y="0"/>
                    </a:lnTo>
                    <a:lnTo>
                      <a:pt x="350154" y="350154"/>
                    </a:lnTo>
                    <a:lnTo>
                      <a:pt x="0" y="3501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1" name="Freeform 10">
                <a:extLst>
                  <a:ext uri="{FF2B5EF4-FFF2-40B4-BE49-F238E27FC236}">
                    <a16:creationId xmlns:a16="http://schemas.microsoft.com/office/drawing/2014/main" id="{D276F4BB-F58C-C5E9-85E5-0035C6D96AC1}"/>
                  </a:ext>
                </a:extLst>
              </p:cNvPr>
              <p:cNvSpPr>
                <a:spLocks noGrp="1" noRot="1" noMove="1" noResize="1" noEditPoints="1" noAdjustHandles="1" noChangeArrowheads="1" noChangeShapeType="1"/>
              </p:cNvSpPr>
              <p:nvPr/>
            </p:nvSpPr>
            <p:spPr>
              <a:xfrm rot="2590484">
                <a:off x="3873008" y="-102968"/>
                <a:ext cx="348777" cy="348777"/>
              </a:xfrm>
              <a:custGeom>
                <a:avLst/>
                <a:gdLst/>
                <a:ahLst/>
                <a:cxnLst/>
                <a:rect l="l" t="t" r="r" b="b"/>
                <a:pathLst>
                  <a:path w="348777" h="348777">
                    <a:moveTo>
                      <a:pt x="0" y="0"/>
                    </a:moveTo>
                    <a:lnTo>
                      <a:pt x="348777" y="0"/>
                    </a:lnTo>
                    <a:lnTo>
                      <a:pt x="348777" y="348777"/>
                    </a:lnTo>
                    <a:lnTo>
                      <a:pt x="0" y="34877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2" name="Freeform 11">
                <a:extLst>
                  <a:ext uri="{FF2B5EF4-FFF2-40B4-BE49-F238E27FC236}">
                    <a16:creationId xmlns:a16="http://schemas.microsoft.com/office/drawing/2014/main" id="{38F24E14-B3A9-04A3-DDC3-4FB5DA181DC9}"/>
                  </a:ext>
                </a:extLst>
              </p:cNvPr>
              <p:cNvSpPr>
                <a:spLocks noGrp="1" noRot="1" noMove="1" noResize="1" noEditPoints="1" noAdjustHandles="1" noChangeArrowheads="1" noChangeShapeType="1"/>
              </p:cNvSpPr>
              <p:nvPr/>
            </p:nvSpPr>
            <p:spPr>
              <a:xfrm>
                <a:off x="10421375" y="137461"/>
                <a:ext cx="202143" cy="202143"/>
              </a:xfrm>
              <a:custGeom>
                <a:avLst/>
                <a:gdLst/>
                <a:ahLst/>
                <a:cxnLst/>
                <a:rect l="l" t="t" r="r" b="b"/>
                <a:pathLst>
                  <a:path w="202143" h="202143">
                    <a:moveTo>
                      <a:pt x="0" y="0"/>
                    </a:moveTo>
                    <a:lnTo>
                      <a:pt x="202142" y="0"/>
                    </a:lnTo>
                    <a:lnTo>
                      <a:pt x="202142" y="202143"/>
                    </a:lnTo>
                    <a:lnTo>
                      <a:pt x="0" y="20214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12">
                <a:extLst>
                  <a:ext uri="{FF2B5EF4-FFF2-40B4-BE49-F238E27FC236}">
                    <a16:creationId xmlns:a16="http://schemas.microsoft.com/office/drawing/2014/main" id="{C9855AB3-1D54-BDB8-0FBD-D69E3616FA20}"/>
                  </a:ext>
                </a:extLst>
              </p:cNvPr>
              <p:cNvSpPr>
                <a:spLocks noGrp="1" noRot="1" noMove="1" noResize="1" noEditPoints="1" noAdjustHandles="1" noChangeArrowheads="1" noChangeShapeType="1"/>
              </p:cNvSpPr>
              <p:nvPr/>
            </p:nvSpPr>
            <p:spPr>
              <a:xfrm>
                <a:off x="1625600" y="843645"/>
                <a:ext cx="350154" cy="350154"/>
              </a:xfrm>
              <a:custGeom>
                <a:avLst/>
                <a:gdLst/>
                <a:ahLst/>
                <a:cxnLst/>
                <a:rect l="l" t="t" r="r" b="b"/>
                <a:pathLst>
                  <a:path w="350154" h="350154">
                    <a:moveTo>
                      <a:pt x="0" y="0"/>
                    </a:moveTo>
                    <a:lnTo>
                      <a:pt x="350154" y="0"/>
                    </a:lnTo>
                    <a:lnTo>
                      <a:pt x="350154" y="350153"/>
                    </a:lnTo>
                    <a:lnTo>
                      <a:pt x="0" y="3501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sp>
            <p:nvSpPr>
              <p:cNvPr id="44" name="Freeform 13">
                <a:extLst>
                  <a:ext uri="{FF2B5EF4-FFF2-40B4-BE49-F238E27FC236}">
                    <a16:creationId xmlns:a16="http://schemas.microsoft.com/office/drawing/2014/main" id="{8EEED3F9-B1FA-7B44-F754-AF5620DF94BC}"/>
                  </a:ext>
                </a:extLst>
              </p:cNvPr>
              <p:cNvSpPr>
                <a:spLocks noGrp="1" noRot="1" noMove="1" noResize="1" noEditPoints="1" noAdjustHandles="1" noChangeArrowheads="1" noChangeShapeType="1"/>
              </p:cNvSpPr>
              <p:nvPr/>
            </p:nvSpPr>
            <p:spPr>
              <a:xfrm>
                <a:off x="2070292" y="630456"/>
                <a:ext cx="202143" cy="202143"/>
              </a:xfrm>
              <a:custGeom>
                <a:avLst/>
                <a:gdLst/>
                <a:ahLst/>
                <a:cxnLst/>
                <a:rect l="l" t="t" r="r" b="b"/>
                <a:pathLst>
                  <a:path w="202143" h="202143">
                    <a:moveTo>
                      <a:pt x="0" y="0"/>
                    </a:moveTo>
                    <a:lnTo>
                      <a:pt x="202142" y="0"/>
                    </a:lnTo>
                    <a:lnTo>
                      <a:pt x="202142" y="202142"/>
                    </a:lnTo>
                    <a:lnTo>
                      <a:pt x="0" y="2021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35" name="Freeform 8">
              <a:extLst>
                <a:ext uri="{FF2B5EF4-FFF2-40B4-BE49-F238E27FC236}">
                  <a16:creationId xmlns:a16="http://schemas.microsoft.com/office/drawing/2014/main" id="{BEFEECF2-1713-680B-8D77-E0A6931BBC79}"/>
                </a:ext>
              </a:extLst>
            </p:cNvPr>
            <p:cNvSpPr>
              <a:spLocks noGrp="1" noRot="1" noMove="1" noResize="1" noEditPoints="1" noAdjustHandles="1" noChangeArrowheads="1" noChangeShapeType="1"/>
            </p:cNvSpPr>
            <p:nvPr/>
          </p:nvSpPr>
          <p:spPr>
            <a:xfrm>
              <a:off x="-1037915" y="-2854235"/>
              <a:ext cx="3752079" cy="3731613"/>
            </a:xfrm>
            <a:custGeom>
              <a:avLst/>
              <a:gdLst/>
              <a:ahLst/>
              <a:cxnLst/>
              <a:rect l="l" t="t" r="r" b="b"/>
              <a:pathLst>
                <a:path w="3752079" h="3731613">
                  <a:moveTo>
                    <a:pt x="0" y="0"/>
                  </a:moveTo>
                  <a:lnTo>
                    <a:pt x="3752080" y="0"/>
                  </a:lnTo>
                  <a:lnTo>
                    <a:pt x="3752080" y="3731613"/>
                  </a:lnTo>
                  <a:lnTo>
                    <a:pt x="0" y="373161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857277" rtl="0" eaLnBrk="1" fontAlgn="auto" latinLnBrk="0" hangingPunct="1">
                <a:lnSpc>
                  <a:spcPct val="100000"/>
                </a:lnSpc>
                <a:spcBef>
                  <a:spcPts val="0"/>
                </a:spcBef>
                <a:spcAft>
                  <a:spcPts val="0"/>
                </a:spcAft>
                <a:buClrTx/>
                <a:buSzTx/>
                <a:buFontTx/>
                <a:buNone/>
                <a:tabLst/>
                <a:defRPr/>
              </a:pPr>
              <a:endParaRPr kumimoji="0" lang="en-GB" sz="1688" b="0" i="0" u="none" strike="noStrike" kern="1200" cap="none" spc="0" normalizeH="0" baseline="0" noProof="0">
                <a:ln>
                  <a:noFill/>
                </a:ln>
                <a:solidFill>
                  <a:prstClr val="black"/>
                </a:solidFill>
                <a:effectLst/>
                <a:uLnTx/>
                <a:uFillTx/>
                <a:latin typeface="Calibri"/>
                <a:ea typeface="+mn-ea"/>
                <a:cs typeface="+mn-cs"/>
              </a:endParaRPr>
            </a:p>
          </p:txBody>
        </p:sp>
      </p:grpSp>
      <p:sp>
        <p:nvSpPr>
          <p:cNvPr id="49" name="Title 13">
            <a:extLst>
              <a:ext uri="{FF2B5EF4-FFF2-40B4-BE49-F238E27FC236}">
                <a16:creationId xmlns:a16="http://schemas.microsoft.com/office/drawing/2014/main" id="{F81CB7B8-0F0A-F47E-FA56-679CE9F83021}"/>
              </a:ext>
            </a:extLst>
          </p:cNvPr>
          <p:cNvSpPr txBox="1">
            <a:spLocks/>
          </p:cNvSpPr>
          <p:nvPr/>
        </p:nvSpPr>
        <p:spPr>
          <a:xfrm>
            <a:off x="399540" y="2902521"/>
            <a:ext cx="11632406" cy="1071563"/>
          </a:xfrm>
          <a:prstGeom prst="rect">
            <a:avLst/>
          </a:prstGeom>
        </p:spPr>
        <p:txBody>
          <a:bodyPr vert="horz" lIns="85725" tIns="42863" rIns="85725" bIns="4286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857250" rtl="0" eaLnBrk="1" fontAlgn="auto" latinLnBrk="0" hangingPunct="1">
              <a:lnSpc>
                <a:spcPct val="100000"/>
              </a:lnSpc>
              <a:spcBef>
                <a:spcPct val="0"/>
              </a:spcBef>
              <a:spcAft>
                <a:spcPts val="0"/>
              </a:spcAft>
              <a:buClrTx/>
              <a:buSzTx/>
              <a:buFontTx/>
              <a:buNone/>
              <a:tabLst/>
              <a:defRPr/>
            </a:pPr>
            <a:r>
              <a:rPr kumimoji="0" lang="en-GB" sz="8000" b="0" i="0" u="none" strike="noStrike" kern="1200" cap="none" spc="0" normalizeH="0" baseline="0" noProof="0" dirty="0">
                <a:ln>
                  <a:noFill/>
                </a:ln>
                <a:solidFill>
                  <a:srgbClr val="C22A62"/>
                </a:solidFill>
                <a:effectLst/>
                <a:uLnTx/>
                <a:uFillTx/>
                <a:latin typeface="Pacifico" panose="00000500000000000000" pitchFamily="2" charset="0"/>
                <a:ea typeface="+mj-ea"/>
                <a:cs typeface="Poppins Bold" panose="020B0604020202020204" charset="0"/>
              </a:rPr>
              <a:t>Well Done!</a:t>
            </a:r>
          </a:p>
        </p:txBody>
      </p:sp>
    </p:spTree>
    <p:extLst>
      <p:ext uri="{BB962C8B-B14F-4D97-AF65-F5344CB8AC3E}">
        <p14:creationId xmlns:p14="http://schemas.microsoft.com/office/powerpoint/2010/main" val="400377715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296</TotalTime>
  <Words>550</Words>
  <Application>Microsoft Office PowerPoint</Application>
  <PresentationFormat>Widescreen</PresentationFormat>
  <Paragraphs>105</Paragraphs>
  <Slides>15</Slides>
  <Notes>15</Notes>
  <HiddenSlides>0</HiddenSlides>
  <MMClips>13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Aptos</vt:lpstr>
      <vt:lpstr>Arial</vt:lpstr>
      <vt:lpstr>Calibri</vt:lpstr>
      <vt:lpstr>Pacifico</vt:lpstr>
      <vt:lpstr>Poppins Bold</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Winchester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Tahlia Carr</dc:creator>
  <cp:lastModifiedBy>Elizabeth Hartless</cp:lastModifiedBy>
  <cp:revision>4</cp:revision>
  <dcterms:created xsi:type="dcterms:W3CDTF">2026-08-24T08:04:02Z</dcterms:created>
  <dcterms:modified xsi:type="dcterms:W3CDTF">2026-09-25T13:15:49Z</dcterms:modified>
</cp:coreProperties>
</file>